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46" r:id="rId3"/>
    <p:sldId id="336" r:id="rId4"/>
    <p:sldId id="374" r:id="rId5"/>
    <p:sldId id="373" r:id="rId6"/>
    <p:sldId id="344" r:id="rId7"/>
    <p:sldId id="343" r:id="rId8"/>
    <p:sldId id="345" r:id="rId9"/>
    <p:sldId id="372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8061" autoAdjust="0"/>
  </p:normalViewPr>
  <p:slideViewPr>
    <p:cSldViewPr>
      <p:cViewPr varScale="1">
        <p:scale>
          <a:sx n="130" d="100"/>
          <a:sy n="130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67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79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5/30/2016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err="1" smtClean="0"/>
              <a:t>Anglesea</a:t>
            </a:r>
            <a:r>
              <a:rPr lang="en-US" dirty="0" smtClean="0"/>
              <a:t> SLSC Hall of Fame 2012</a:t>
            </a:r>
            <a:endParaRPr lang="en-US" dirty="0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hyperlink" Target="file:///\\localhost\Users\matthew\Desktop\Stuart%20Fox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hyperlink" Target="file:///\\localhost\Users\matthew\Desktop\ASLSC%20HOF%20Speech%20%5bSaveYouTube.com%5d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hall of fame 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62299"/>
            <a:ext cx="2801888" cy="2159392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ANGLESEA SLSC INDUCTEES</a:t>
            </a:r>
            <a:endParaRPr lang="en-US" dirty="0"/>
          </a:p>
        </p:txBody>
      </p:sp>
      <p:pic>
        <p:nvPicPr>
          <p:cNvPr id="3" name="Picture 2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7904" y="4869160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Hall of Fame Guidelines</a:t>
            </a:r>
            <a:endParaRPr lang="en-US" sz="3200" dirty="0"/>
          </a:p>
        </p:txBody>
      </p:sp>
      <p:pic>
        <p:nvPicPr>
          <p:cNvPr id="6" name="Picture 5" descr="Anglesea SLSC Logo.pdf"/>
          <p:cNvPicPr>
            <a:picLocks noChangeAspect="1"/>
          </p:cNvPicPr>
          <p:nvPr/>
        </p:nvPicPr>
        <p:blipFill>
          <a:blip r:embed="rId2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5589240"/>
            <a:ext cx="1100088" cy="1169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484784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Recognising</a:t>
            </a:r>
            <a:r>
              <a:rPr lang="en-US" dirty="0" smtClean="0"/>
              <a:t>, preserving and </a:t>
            </a:r>
            <a:r>
              <a:rPr lang="en-US" dirty="0" err="1" smtClean="0"/>
              <a:t>honouring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athletes/teams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coaches and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contributors to the competition program at </a:t>
            </a:r>
            <a:r>
              <a:rPr lang="en-US" dirty="0" err="1" smtClean="0"/>
              <a:t>Anglesea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Sustained excellence and significant accomplishments at club, state, national and international </a:t>
            </a:r>
            <a:r>
              <a:rPr lang="en-US" dirty="0" smtClean="0"/>
              <a:t>level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Sportsmanship – Integrity – Character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Financial member for at least 7 years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Maximum 5 inductees per year + 1 Legend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Nomination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5" y="1340767"/>
            <a:ext cx="5112568" cy="323263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395536" y="4869160"/>
            <a:ext cx="6480720" cy="688504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Bill Knott - David Kennedy - Robert Kennedy - John Allen Anthony White -  Ian Smith - John Worrell (Coach)</a:t>
            </a:r>
            <a:endParaRPr lang="en-US" dirty="0"/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611560" y="3861048"/>
            <a:ext cx="4536504" cy="648072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SENIOR </a:t>
            </a:r>
            <a:r>
              <a:rPr kumimoji="0" lang="en-US" sz="32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R&amp;r</a:t>
            </a:r>
            <a:r>
              <a: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tEAM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323528" y="476672"/>
            <a:ext cx="7781730" cy="99060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Hall of Fame Inductee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1412776"/>
            <a:ext cx="309634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Australian Titles: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Silver </a:t>
            </a:r>
            <a:r>
              <a:rPr lang="en-US" dirty="0" err="1" smtClean="0"/>
              <a:t>Medallists</a:t>
            </a:r>
            <a:r>
              <a:rPr lang="en-US" dirty="0" smtClean="0"/>
              <a:t> 1963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Bronze </a:t>
            </a:r>
            <a:r>
              <a:rPr lang="en-US" dirty="0" err="1" smtClean="0"/>
              <a:t>Medallists</a:t>
            </a:r>
            <a:r>
              <a:rPr lang="en-US" dirty="0" smtClean="0"/>
              <a:t> 1964</a:t>
            </a:r>
          </a:p>
          <a:p>
            <a:endParaRPr lang="en-US" dirty="0"/>
          </a:p>
          <a:p>
            <a:r>
              <a:rPr lang="en-US" u="sng" dirty="0" smtClean="0"/>
              <a:t>Victorian Titles: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Gold </a:t>
            </a:r>
            <a:r>
              <a:rPr lang="en-US" dirty="0" err="1" smtClean="0"/>
              <a:t>Medallists</a:t>
            </a:r>
            <a:r>
              <a:rPr lang="en-US" dirty="0" smtClean="0"/>
              <a:t> 1963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Gold </a:t>
            </a:r>
            <a:r>
              <a:rPr lang="en-US" dirty="0" err="1" smtClean="0"/>
              <a:t>Medallists</a:t>
            </a:r>
            <a:r>
              <a:rPr lang="en-US" dirty="0" smtClean="0"/>
              <a:t> 1964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Silver </a:t>
            </a:r>
            <a:r>
              <a:rPr lang="en-US" dirty="0" err="1" smtClean="0"/>
              <a:t>Medallists</a:t>
            </a:r>
            <a:r>
              <a:rPr lang="en-US" dirty="0" smtClean="0"/>
              <a:t> 1965</a:t>
            </a:r>
          </a:p>
          <a:p>
            <a:endParaRPr lang="en-US" dirty="0"/>
          </a:p>
        </p:txBody>
      </p:sp>
      <p:pic>
        <p:nvPicPr>
          <p:cNvPr id="9" name="Picture 8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5589240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09382"/>
            <a:ext cx="3577667" cy="4372704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572000" y="2060848"/>
            <a:ext cx="4572000" cy="4680520"/>
          </a:xfrm>
        </p:spPr>
        <p:txBody>
          <a:bodyPr/>
          <a:lstStyle>
            <a:extLst/>
          </a:lstStyle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Australian Team Rep – 1970/71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 x Gold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 x Silver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Bronze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 x Victorian Team Member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21 x Gold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 x Silver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 x Bronze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1340768"/>
            <a:ext cx="3217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Robert King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229200"/>
            <a:ext cx="16521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bg1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Brush Script MT" pitchFamily="66" charset="0"/>
              </a:rPr>
              <a:t>‘bobby</a:t>
            </a: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’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" name="Picture 7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16882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577667" cy="4997964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572000" y="1700808"/>
            <a:ext cx="4464496" cy="4411960"/>
          </a:xfrm>
        </p:spPr>
        <p:txBody>
          <a:bodyPr/>
          <a:lstStyle>
            <a:extLst/>
          </a:lstStyle>
          <a:p>
            <a:pPr>
              <a:lnSpc>
                <a:spcPct val="150000"/>
              </a:lnSpc>
            </a:pPr>
            <a:r>
              <a:rPr lang="en-US" dirty="0" smtClean="0"/>
              <a:t>2 x Gold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Bronze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 x Victorian Team Member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32 x Gold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 x Silver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8 x Bronze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3 x Margret Worrell Award Recipient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2 x Club Champion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1124744"/>
            <a:ext cx="291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Stuart fox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661248"/>
            <a:ext cx="1398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kern="0" cap="all" dirty="0" smtClean="0">
                <a:solidFill>
                  <a:schemeClr val="bg1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Brush Script MT" pitchFamily="66" charset="0"/>
              </a:rPr>
              <a:t>‘foxy’</a:t>
            </a:r>
            <a:endParaRPr lang="en-US" sz="3200" b="1" kern="0" cap="all" dirty="0">
              <a:solidFill>
                <a:schemeClr val="bg1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8" name="Picture 7" descr="Anglesea SLSC Logo.pd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116632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302800" cy="4619301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283968" y="1772816"/>
            <a:ext cx="4536504" cy="4680520"/>
          </a:xfrm>
        </p:spPr>
        <p:txBody>
          <a:bodyPr tIns="91440" bIns="9144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Australian Team Member 2006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Gold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 x Silver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Bronze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 x Victorian Team Member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Gold </a:t>
            </a:r>
            <a:r>
              <a:rPr lang="en-US" dirty="0" err="1" smtClean="0"/>
              <a:t>Medallist</a:t>
            </a:r>
            <a:r>
              <a:rPr lang="en-US" dirty="0" smtClean="0"/>
              <a:t> – World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 x Bronze </a:t>
            </a:r>
            <a:r>
              <a:rPr lang="en-US" dirty="0" err="1" smtClean="0"/>
              <a:t>Medallist</a:t>
            </a:r>
            <a:r>
              <a:rPr lang="en-US" dirty="0" smtClean="0"/>
              <a:t> – World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29 x Gold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 x Silver </a:t>
            </a:r>
            <a:r>
              <a:rPr lang="en-US" dirty="0" err="1" smtClean="0"/>
              <a:t>Medallist</a:t>
            </a:r>
            <a:r>
              <a:rPr lang="en-US" dirty="0" smtClean="0"/>
              <a:t> – Victoria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 x Bronze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1124744"/>
            <a:ext cx="3278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Abby </a:t>
            </a:r>
            <a:r>
              <a:rPr lang="en-US" sz="3200" kern="0" cap="all" dirty="0" err="1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lewtas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445224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bg1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Brush Script MT" pitchFamily="66" charset="0"/>
              </a:rPr>
              <a:t>‘Abs’</a:t>
            </a:r>
            <a:endParaRPr lang="en-US" sz="3200" kern="0" cap="all" dirty="0">
              <a:solidFill>
                <a:schemeClr val="bg1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8" name="Picture 7" descr="Anglesea SLSC Logo.pd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98878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4023296" cy="2736304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126876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Shane Edmonds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221088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bg1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Brush Script MT" pitchFamily="66" charset="0"/>
              </a:rPr>
              <a:t>‘Edo’</a:t>
            </a:r>
            <a:endParaRPr lang="en-US" sz="3200" kern="0" cap="all" dirty="0">
              <a:solidFill>
                <a:schemeClr val="bg1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8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716016" y="1916832"/>
            <a:ext cx="4427984" cy="432048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30000"/>
              </a:lnSpc>
            </a:pPr>
            <a:r>
              <a:rPr lang="en-US" dirty="0" smtClean="0"/>
              <a:t>3 x Gold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7 x Silver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4 x Silver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21 x Victorian Team Member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56 x Gold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38 x Silver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30 x Bronze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2 x Margaret Worrell Award Recipient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LSV Awards of Excellence Recipient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6 x Club Champion</a:t>
            </a:r>
            <a:endParaRPr lang="en-US" dirty="0"/>
          </a:p>
        </p:txBody>
      </p:sp>
      <p:pic>
        <p:nvPicPr>
          <p:cNvPr id="9" name="Picture 8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116632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340768"/>
            <a:ext cx="3145257" cy="4727534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283968" y="1772816"/>
            <a:ext cx="4032448" cy="3960440"/>
          </a:xfrm>
        </p:spPr>
        <p:txBody>
          <a:bodyPr/>
          <a:lstStyle>
            <a:extLst/>
          </a:lstStyle>
          <a:p>
            <a:r>
              <a:rPr lang="en-US" dirty="0" smtClean="0"/>
              <a:t>Coaching/Advisor Years:</a:t>
            </a:r>
          </a:p>
          <a:p>
            <a:r>
              <a:rPr lang="en-US" dirty="0" smtClean="0"/>
              <a:t>1952 – Present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R&amp;R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March Past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Swimming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Surf Belt Racing</a:t>
            </a:r>
          </a:p>
          <a:p>
            <a:r>
              <a:rPr lang="en-US" dirty="0" smtClean="0"/>
              <a:t>SLSV Team Manager</a:t>
            </a:r>
          </a:p>
          <a:p>
            <a:r>
              <a:rPr lang="en-US" dirty="0" smtClean="0"/>
              <a:t>SLSA Team Member</a:t>
            </a:r>
          </a:p>
          <a:p>
            <a:r>
              <a:rPr lang="en-US" dirty="0" err="1" smtClean="0"/>
              <a:t>Anglesea</a:t>
            </a:r>
            <a:r>
              <a:rPr lang="en-US" dirty="0" smtClean="0"/>
              <a:t> Delegate to SLSV Council</a:t>
            </a:r>
          </a:p>
          <a:p>
            <a:r>
              <a:rPr lang="en-US" dirty="0" smtClean="0"/>
              <a:t>SLSA 60-Year Service Award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Legend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1124744"/>
            <a:ext cx="3680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John </a:t>
            </a:r>
            <a:r>
              <a:rPr lang="en-US" sz="3200" kern="0" cap="all" dirty="0" err="1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worrell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Picture 6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116632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hall of fame 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62299"/>
            <a:ext cx="2801888" cy="2159392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ANGLESEA SLSC INDUCTEES</a:t>
            </a:r>
            <a:endParaRPr lang="en-US" dirty="0"/>
          </a:p>
        </p:txBody>
      </p:sp>
      <p:pic>
        <p:nvPicPr>
          <p:cNvPr id="3" name="Picture 2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7904" y="4869160"/>
            <a:ext cx="1100088" cy="11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778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425</Words>
  <Application>Microsoft Office PowerPoint</Application>
  <PresentationFormat>On-screen Show (4:3)</PresentationFormat>
  <Paragraphs>106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ClassicPhotoAlbum</vt:lpstr>
      <vt:lpstr>2012 hall of fame </vt:lpstr>
      <vt:lpstr>Slide 2</vt:lpstr>
      <vt:lpstr>Slide 3</vt:lpstr>
      <vt:lpstr>Slide 4</vt:lpstr>
      <vt:lpstr>Slide 5</vt:lpstr>
      <vt:lpstr>Slide 6</vt:lpstr>
      <vt:lpstr>Slide 7</vt:lpstr>
      <vt:lpstr>Slide 8</vt:lpstr>
      <vt:lpstr>2012 hall of fame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2012-01-24T06:24:53Z</dcterms:created>
  <dcterms:modified xsi:type="dcterms:W3CDTF">2016-05-29T23:12:04Z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