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9" r:id="rId2"/>
    <p:sldId id="346" r:id="rId3"/>
    <p:sldId id="331" r:id="rId4"/>
    <p:sldId id="336" r:id="rId5"/>
    <p:sldId id="342" r:id="rId6"/>
    <p:sldId id="344" r:id="rId7"/>
    <p:sldId id="374" r:id="rId8"/>
    <p:sldId id="372" r:id="rId9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62822" autoAdjust="0"/>
  </p:normalViewPr>
  <p:slideViewPr>
    <p:cSldViewPr>
      <p:cViewPr varScale="1">
        <p:scale>
          <a:sx n="82" d="100"/>
          <a:sy n="82" d="100"/>
        </p:scale>
        <p:origin x="-24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767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798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Thank you to the Board for allowing this presentation today. A very fitting environment, </a:t>
            </a:r>
            <a:r>
              <a:rPr lang="en-US" baseline="0" dirty="0" err="1" smtClean="0"/>
              <a:t>Anglesea</a:t>
            </a:r>
            <a:r>
              <a:rPr lang="en-US" baseline="0" dirty="0" smtClean="0"/>
              <a:t> carnival day to highlight Athletes/Coaches of the past whilst a new generation are putting on a show today. I firmly believe recognition in any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 is a critical foundation component to a successful culture. Even more so in a volunteer </a:t>
            </a:r>
            <a:r>
              <a:rPr lang="en-US" baseline="0" dirty="0" err="1" smtClean="0"/>
              <a:t>organisation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Anglesea</a:t>
            </a:r>
            <a:r>
              <a:rPr lang="en-US" baseline="0" dirty="0" smtClean="0"/>
              <a:t> SLSC Surf Sports Hall of Fame was developed in 2012 in conjunction with the 60</a:t>
            </a:r>
            <a:r>
              <a:rPr lang="en-US" baseline="30000" dirty="0" smtClean="0"/>
              <a:t>th</a:t>
            </a:r>
            <a:r>
              <a:rPr lang="en-US" baseline="0" dirty="0" smtClean="0"/>
              <a:t> Year celebrations. I would just like to acknowledge the inaugural inductees; Bobby King, Stuart Fox, Shane Edmonds, Abby </a:t>
            </a:r>
            <a:r>
              <a:rPr lang="en-US" baseline="0" dirty="0" err="1" smtClean="0"/>
              <a:t>Lewtas</a:t>
            </a:r>
            <a:r>
              <a:rPr lang="en-US" baseline="0" dirty="0" smtClean="0"/>
              <a:t> and the Senior R&amp;R Team from the 1960’s</a:t>
            </a:r>
          </a:p>
          <a:p>
            <a:endParaRPr lang="en-US" baseline="0" dirty="0" smtClean="0"/>
          </a:p>
          <a:p>
            <a:r>
              <a:rPr lang="en-US" dirty="0" smtClean="0"/>
              <a:t>Earlier</a:t>
            </a:r>
            <a:r>
              <a:rPr lang="en-US" baseline="0" dirty="0" smtClean="0"/>
              <a:t> in the year we called for nominations from the members for a potential new class of inductees.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following criteria were observed when being assessed by the Hall of Fame sub-committee.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[REFER attached content on Slide] – </a:t>
            </a:r>
            <a:r>
              <a:rPr lang="en-US" baseline="0" smtClean="0"/>
              <a:t>Personality traits.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 would like to thank our resident historian </a:t>
            </a:r>
            <a:r>
              <a:rPr lang="en-US" baseline="0" dirty="0" err="1" smtClean="0"/>
              <a:t>Prue</a:t>
            </a:r>
            <a:r>
              <a:rPr lang="en-US" baseline="0" dirty="0" smtClean="0"/>
              <a:t> for her dossier of statistics on each inductee. Always very thorough with the detail.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four inductees were announced at our AGM in August last year, however today is about presenting them in a more formal setting.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</a:t>
            </a:r>
            <a:r>
              <a:rPr lang="en-US" baseline="0" dirty="0" smtClean="0"/>
              <a:t> is an </a:t>
            </a:r>
            <a:r>
              <a:rPr lang="en-US" baseline="0" dirty="0" err="1" smtClean="0"/>
              <a:t>honour</a:t>
            </a:r>
            <a:r>
              <a:rPr lang="en-US" baseline="0" dirty="0" smtClean="0"/>
              <a:t> to present the following inductees to the </a:t>
            </a:r>
            <a:r>
              <a:rPr lang="en-US" baseline="0" dirty="0" err="1" smtClean="0"/>
              <a:t>Anglesea</a:t>
            </a:r>
            <a:r>
              <a:rPr lang="en-US" baseline="0" dirty="0" smtClean="0"/>
              <a:t> SLSC Surf Sports Hall of Fame.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76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 White joined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Anglesea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SLSC in 1962 and was a member until 1982, with an expat stint in the UK in the early 1970’s.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 early surf sports success occurred in the water where he was part of the Junior R&amp;R team that won a Bronze at the Australian Titles in WA in 1965. He was also a multiple Junior Club Champion. Highlighting the versatility as an all round athlete.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Once in the Senior ranks Peter focused primarily on Beach events. You can see by his statistics that it was a good move.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[REFER ATTACHED SLIDE INFORMATION]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Australian Team Selection in 1970 where he won the beach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sprint and relay with team mates. Multiple Australian Title and Victorian Title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medallist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across sprint, beach flag and relay disciplines.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                                              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Medals SLSV Titles       1964 R&amp;R Junior 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                                                                                                                        9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1965 R&amp;R Junior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                                                                                                                       10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1967,1968, 1976, 1978,1979 Open Beach Relay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                                              50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1967 Open Flags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                                                                                                                        10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1968 Open Flags 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                                                                                                                        9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1969 Open Relay 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                                                                                                                       9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1969, 1970 Open Sprint 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                                             18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 Edward 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Smoothy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Thompson joined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Anglesea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SLSC as an associate in 1960.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 was a Pioneer in establishing a strong beach team culture within the Club.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oversaw a golden era within the Beach section in his time and was involved with Australian Beach Sprint Gold Medallist such as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Bobby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King, Paul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Congues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Fraser.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multiple medals in the relays.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[REFER SLIDE INFORMATION]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 also instrumental in SLSV selecting a designated beach runner / flagger for State team selection from 1970’s onwards.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Warren Peter Clarke joined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Anglesea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SLSC in the season of 1977/78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SLIDE – 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Warren was an elite waterman and aside from his individual success was also instrumental in the success of R&amp;R teams during the late 70’s, early 80’s, 00’s and still today. The majority of his State medals are actually for R&amp;R.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Peter Van </a:t>
            </a:r>
            <a:r>
              <a:rPr lang="en-US" dirty="0" err="1" smtClean="0"/>
              <a:t>Miltenburg</a:t>
            </a:r>
            <a:r>
              <a:rPr lang="en-US" dirty="0" smtClean="0"/>
              <a:t> joined </a:t>
            </a:r>
            <a:r>
              <a:rPr lang="en-US" dirty="0" err="1" smtClean="0"/>
              <a:t>Anglesea</a:t>
            </a:r>
            <a:r>
              <a:rPr lang="en-US" baseline="0" dirty="0" smtClean="0"/>
              <a:t> in the 1976/77 season for 3 seasons and then went and focused on his successful Athletics career, where he was a 1984 Olympian.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During that early period he was able to win an Australian Open Beach Sprint Title in 1978, and was also a member of the successful beach relay teams of that era.</a:t>
            </a:r>
          </a:p>
          <a:p>
            <a:endParaRPr lang="en-US" baseline="0" dirty="0" smtClean="0"/>
          </a:p>
          <a:p>
            <a:r>
              <a:rPr lang="en-US" baseline="0" dirty="0" smtClean="0"/>
              <a:t>[REFER INFORMATION ON SLIDE]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Rejoining the club in 1989, Peter continued competing and then moved into the role as Beach Coach in the early 90’s.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 coaching record is phenomenal</a:t>
            </a:r>
            <a:r>
              <a:rPr lang="en-US" baseline="0" dirty="0" smtClean="0"/>
              <a:t> across age groups, gender and disciplines (flags, sprints and relays).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[REFER SLIDE INFORMATION]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 strength from a coaching perspective was his communication with his athletes in a clear and concise way and the technical aspects of each discipline.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the Australian titles we did not always have the four fastest athletes, however the achievements in beach relays were a testament to the focus on making sure we were technically the best.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5/25/2016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r>
              <a:rPr lang="en-US" dirty="0" err="1" smtClean="0"/>
              <a:t>Anglesea</a:t>
            </a:r>
            <a:r>
              <a:rPr lang="en-US" dirty="0" smtClean="0"/>
              <a:t> SLSC Hall of Fame 2012</a:t>
            </a:r>
            <a:endParaRPr lang="en-US" dirty="0"/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atthew\Desktop\Stuart%20Fox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atthew\Desktop\ASLSC%20HOF%20Speech%20%5bSaveYouTube.com%5d.m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\\localhost\Users\matthew\Desktop\ASLSC%20HOF%20Speech%20%5bSaveYouTube.com%5d.m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2015 SURF SPORTS hall of fame 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418331"/>
            <a:ext cx="3377952" cy="2603360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ANGLESEA SLSC INDUCTEES</a:t>
            </a:r>
            <a:endParaRPr lang="en-US" dirty="0"/>
          </a:p>
        </p:txBody>
      </p:sp>
      <p:pic>
        <p:nvPicPr>
          <p:cNvPr id="3" name="Picture 2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869160"/>
            <a:ext cx="1100088" cy="1169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Hall of Fame Guidelines</a:t>
            </a:r>
            <a:endParaRPr lang="en-US" sz="3200" dirty="0"/>
          </a:p>
        </p:txBody>
      </p:sp>
      <p:pic>
        <p:nvPicPr>
          <p:cNvPr id="6" name="Picture 5" descr="Anglesea SLSC Logo.pdf"/>
          <p:cNvPicPr>
            <a:picLocks noChangeAspect="1"/>
          </p:cNvPicPr>
          <p:nvPr/>
        </p:nvPicPr>
        <p:blipFill>
          <a:blip r:embed="rId3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4368" y="5589240"/>
            <a:ext cx="1100088" cy="11698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484784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Recognising</a:t>
            </a:r>
            <a:r>
              <a:rPr lang="en-US" dirty="0" smtClean="0"/>
              <a:t>, preserving and </a:t>
            </a:r>
            <a:r>
              <a:rPr lang="en-US" dirty="0" err="1" smtClean="0"/>
              <a:t>honouring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athletes/teams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coaches and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contributors to the Surf Sports program at </a:t>
            </a:r>
            <a:r>
              <a:rPr lang="en-US" dirty="0" err="1" smtClean="0"/>
              <a:t>Anglesea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Sustained excellence and significant accomplishments at club, state, national and international </a:t>
            </a:r>
            <a:r>
              <a:rPr lang="en-US" dirty="0" smtClean="0"/>
              <a:t>level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Sportsmanship – Integrity – Character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Financial member for at least 7 years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Maximum 5 inductees per year + 1 Legend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Nomination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572000" y="1772816"/>
            <a:ext cx="4464496" cy="3979912"/>
          </a:xfrm>
        </p:spPr>
        <p:txBody>
          <a:bodyPr/>
          <a:lstStyle>
            <a:extLst/>
          </a:lstStyle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1 x Australian Team Selection - 1970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Victorian Team Selection – 1969/70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2 x Silver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2 x Bronze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7 x Gold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 x Silver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3 x Junior Club Champion 1963-65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1124744"/>
            <a:ext cx="321674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PETER WHITE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" name="Picture 7" descr="Anglesea SLSC Logo.pd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384" y="5688118"/>
            <a:ext cx="1100088" cy="1169882"/>
          </a:xfrm>
          <a:prstGeom prst="rect">
            <a:avLst/>
          </a:prstGeom>
        </p:spPr>
      </p:pic>
      <p:pic>
        <p:nvPicPr>
          <p:cNvPr id="9" name="Picture Placeholder 8" descr="Peter White.jpg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5" b="835"/>
          <a:stretch>
            <a:fillRect/>
          </a:stretch>
        </p:blipFill>
        <p:spPr>
          <a:xfrm>
            <a:off x="419376" y="1196752"/>
            <a:ext cx="3915930" cy="52086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 txBox="1">
            <a:spLocks/>
          </p:cNvSpPr>
          <p:nvPr/>
        </p:nvSpPr>
        <p:spPr>
          <a:xfrm>
            <a:off x="323528" y="476672"/>
            <a:ext cx="7781730" cy="99060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Hall of Fame Inductee</a:t>
            </a:r>
            <a:endParaRPr kumimoji="0" lang="en-US" sz="3200" b="0" i="0" u="none" strike="noStrike" kern="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9992" y="2060848"/>
            <a:ext cx="4392488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Beach Team Pioneer: 1965-1990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Australian Titles: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 </a:t>
            </a:r>
            <a:r>
              <a:rPr lang="en-US" dirty="0"/>
              <a:t>x Gold </a:t>
            </a:r>
            <a:r>
              <a:rPr lang="en-US" dirty="0" smtClean="0"/>
              <a:t>Medals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3 </a:t>
            </a:r>
            <a:r>
              <a:rPr lang="en-US" dirty="0"/>
              <a:t>x Silver </a:t>
            </a:r>
            <a:r>
              <a:rPr lang="en-US" dirty="0" smtClean="0"/>
              <a:t>Medals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4 </a:t>
            </a:r>
            <a:r>
              <a:rPr lang="en-US" dirty="0"/>
              <a:t>x Bronze </a:t>
            </a:r>
            <a:r>
              <a:rPr lang="en-US" dirty="0" smtClean="0"/>
              <a:t>Medals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u="sng" dirty="0" smtClean="0"/>
              <a:t>Victorian Titles:</a:t>
            </a:r>
            <a:endParaRPr lang="en-US" u="sng" dirty="0"/>
          </a:p>
          <a:p>
            <a:pPr>
              <a:lnSpc>
                <a:spcPct val="150000"/>
              </a:lnSpc>
            </a:pPr>
            <a:r>
              <a:rPr lang="en-US" dirty="0" smtClean="0"/>
              <a:t>69 </a:t>
            </a:r>
            <a:r>
              <a:rPr lang="en-US" dirty="0"/>
              <a:t>x Gold </a:t>
            </a:r>
            <a:r>
              <a:rPr lang="en-US" dirty="0" smtClean="0"/>
              <a:t>Medals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62 </a:t>
            </a:r>
            <a:r>
              <a:rPr lang="en-US" dirty="0"/>
              <a:t>x Silver </a:t>
            </a:r>
            <a:r>
              <a:rPr lang="en-US" dirty="0" smtClean="0"/>
              <a:t>Medals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64 </a:t>
            </a:r>
            <a:r>
              <a:rPr lang="en-US" dirty="0"/>
              <a:t>x Bronze </a:t>
            </a:r>
            <a:r>
              <a:rPr lang="en-US" dirty="0" smtClean="0"/>
              <a:t>Medals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 descr="Anglesea SLSC Logo.pdf"/>
          <p:cNvPicPr>
            <a:picLocks noChangeAspect="1"/>
          </p:cNvPicPr>
          <p:nvPr/>
        </p:nvPicPr>
        <p:blipFill>
          <a:blip r:embed="rId3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376" y="5589240"/>
            <a:ext cx="1100088" cy="1169882"/>
          </a:xfrm>
          <a:prstGeom prst="rect">
            <a:avLst/>
          </a:prstGeom>
        </p:spPr>
      </p:pic>
      <p:pic>
        <p:nvPicPr>
          <p:cNvPr id="10" name="Picture Placeholder 9" descr="0011 Bruce Thompson 1976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1" r="381"/>
          <a:stretch>
            <a:fillRect/>
          </a:stretch>
        </p:blipFill>
        <p:spPr>
          <a:xfrm>
            <a:off x="467544" y="1340768"/>
            <a:ext cx="3600450" cy="5256212"/>
          </a:xfrm>
        </p:spPr>
      </p:pic>
      <p:sp>
        <p:nvSpPr>
          <p:cNvPr id="12" name="Rectangle 11"/>
          <p:cNvSpPr/>
          <p:nvPr/>
        </p:nvSpPr>
        <p:spPr>
          <a:xfrm>
            <a:off x="539552" y="5661248"/>
            <a:ext cx="263897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b="1" kern="0" cap="all" dirty="0" smtClean="0">
                <a:solidFill>
                  <a:schemeClr val="bg1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Brush Script MT" pitchFamily="66" charset="0"/>
              </a:rPr>
              <a:t>‘SMOOTHY’</a:t>
            </a:r>
            <a:endParaRPr lang="en-US" sz="3200" b="1" kern="0" cap="all" dirty="0">
              <a:solidFill>
                <a:schemeClr val="bg1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99992" y="1340768"/>
            <a:ext cx="432642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BRUCE THOMPSON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ÕØÚáÛ丫:Téxt Plàçèhòlðêr 表¥鷗字㌍_W 2"/>
          <p:cNvSpPr>
            <a:spLocks noGrp="1"/>
          </p:cNvSpPr>
          <p:nvPr>
            <p:ph type="body" sz="quarter" idx="11"/>
          </p:nvPr>
        </p:nvSpPr>
        <p:spPr>
          <a:xfrm>
            <a:off x="4567605" y="2420888"/>
            <a:ext cx="4572000" cy="3816424"/>
          </a:xfrm>
        </p:spPr>
        <p:txBody>
          <a:bodyPr/>
          <a:lstStyle>
            <a:extLst/>
          </a:lstStyle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2 x Australian Team Member – 1979/82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 x Bronze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11 x Victorian Team Member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14 x Gold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8 x Silver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 x Bronze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Multiple Masters </a:t>
            </a:r>
            <a:r>
              <a:rPr lang="en-US" dirty="0" err="1" smtClean="0"/>
              <a:t>Medallist</a:t>
            </a:r>
            <a:r>
              <a:rPr lang="en-US" dirty="0" smtClean="0"/>
              <a:t> – Victorian Titles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Athlete/Coach/Administrator/Official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27984" y="1268760"/>
            <a:ext cx="399941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WARREN CLARKE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229200"/>
            <a:ext cx="241733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bg1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  <a:latin typeface="Brush Script MT" pitchFamily="66" charset="0"/>
              </a:rPr>
              <a:t>‘CLARKEY’</a:t>
            </a: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’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" name="Picture 7" descr="Anglesea SLSC Logo.pdf"/>
          <p:cNvPicPr>
            <a:picLocks noChangeAspect="1"/>
          </p:cNvPicPr>
          <p:nvPr/>
        </p:nvPicPr>
        <p:blipFill>
          <a:blip r:embed="rId3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6197" y="5663092"/>
            <a:ext cx="1100088" cy="1169882"/>
          </a:xfrm>
          <a:prstGeom prst="rect">
            <a:avLst/>
          </a:prstGeom>
        </p:spPr>
      </p:pic>
      <p:pic>
        <p:nvPicPr>
          <p:cNvPr id="9" name="Picture Placeholder 8" descr="Warren Clarke 1980s.jpg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" r="461"/>
          <a:stretch>
            <a:fillRect/>
          </a:stretch>
        </p:blipFill>
        <p:spPr>
          <a:xfrm>
            <a:off x="419375" y="1265037"/>
            <a:ext cx="3864593" cy="514040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112474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PETER VAN MILTENBURG</a:t>
            </a:r>
            <a:endParaRPr lang="en-US" sz="24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" name="Picture 7" descr="Anglesea SLSC Logo.pd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11" y="5677238"/>
            <a:ext cx="1100088" cy="1169882"/>
          </a:xfrm>
          <a:prstGeom prst="rect">
            <a:avLst/>
          </a:prstGeom>
        </p:spPr>
      </p:pic>
      <p:pic>
        <p:nvPicPr>
          <p:cNvPr id="9" name="Picture Placeholder 8" descr="Peter van Miltenburg a.jpg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>
          <a:xfrm>
            <a:off x="467545" y="1164440"/>
            <a:ext cx="3705516" cy="4928856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55976" y="1628800"/>
            <a:ext cx="4644008" cy="4536504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Open/Masters Athlete:</a:t>
            </a:r>
          </a:p>
          <a:p>
            <a:r>
              <a:rPr lang="en-US" dirty="0" smtClean="0"/>
              <a:t>5 x Gold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r>
              <a:rPr lang="en-US" dirty="0" smtClean="0"/>
              <a:t>3 x Silver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r>
              <a:rPr lang="en-US" dirty="0" smtClean="0"/>
              <a:t>2 x Bronze </a:t>
            </a:r>
            <a:r>
              <a:rPr lang="en-US" dirty="0" err="1" smtClean="0"/>
              <a:t>Medallist</a:t>
            </a:r>
            <a:r>
              <a:rPr lang="en-US" dirty="0" smtClean="0"/>
              <a:t> – Australian Titles</a:t>
            </a:r>
          </a:p>
          <a:p>
            <a:endParaRPr lang="en-US" dirty="0"/>
          </a:p>
          <a:p>
            <a:r>
              <a:rPr lang="en-US" dirty="0" smtClean="0"/>
              <a:t>Open/Masters Athlete:</a:t>
            </a:r>
          </a:p>
          <a:p>
            <a:r>
              <a:rPr lang="en-US" dirty="0" smtClean="0"/>
              <a:t>15 </a:t>
            </a:r>
            <a:r>
              <a:rPr lang="en-US" dirty="0"/>
              <a:t>x Gold </a:t>
            </a:r>
            <a:r>
              <a:rPr lang="en-US" dirty="0" err="1"/>
              <a:t>Medallist</a:t>
            </a:r>
            <a:r>
              <a:rPr lang="en-US" dirty="0"/>
              <a:t> – </a:t>
            </a:r>
            <a:r>
              <a:rPr lang="en-US" dirty="0" smtClean="0"/>
              <a:t>Victorian </a:t>
            </a:r>
            <a:r>
              <a:rPr lang="en-US" dirty="0"/>
              <a:t>Titles</a:t>
            </a:r>
          </a:p>
          <a:p>
            <a:r>
              <a:rPr lang="en-US" dirty="0" smtClean="0"/>
              <a:t>2 </a:t>
            </a:r>
            <a:r>
              <a:rPr lang="en-US" dirty="0"/>
              <a:t>x Silver </a:t>
            </a:r>
            <a:r>
              <a:rPr lang="en-US" dirty="0" err="1"/>
              <a:t>Medallist</a:t>
            </a:r>
            <a:r>
              <a:rPr lang="en-US" dirty="0"/>
              <a:t> – </a:t>
            </a:r>
            <a:r>
              <a:rPr lang="en-US" dirty="0" smtClean="0"/>
              <a:t>Victorian </a:t>
            </a:r>
            <a:r>
              <a:rPr lang="en-US" dirty="0"/>
              <a:t>Titles</a:t>
            </a:r>
          </a:p>
          <a:p>
            <a:r>
              <a:rPr lang="en-US" dirty="0" smtClean="0"/>
              <a:t>1 </a:t>
            </a:r>
            <a:r>
              <a:rPr lang="en-US" dirty="0"/>
              <a:t>x Bronze </a:t>
            </a:r>
            <a:r>
              <a:rPr lang="en-US" dirty="0" err="1"/>
              <a:t>Medallist</a:t>
            </a:r>
            <a:r>
              <a:rPr lang="en-US" dirty="0"/>
              <a:t> – </a:t>
            </a:r>
            <a:r>
              <a:rPr lang="en-US" dirty="0" smtClean="0"/>
              <a:t>Victorian Titles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x Victorian Team Member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4046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2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Hall of Fame Inductee</a:t>
            </a:r>
            <a:endParaRPr lang="en-US" sz="32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5976" y="1124744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kern="0" cap="all" dirty="0" smtClean="0">
                <a:solidFill>
                  <a:schemeClr val="tx2"/>
                </a:solidFill>
                <a:effectLst>
                  <a:outerShdw blurRad="51000" dist="37000" dir="5400000" algn="tl" rotWithShape="0">
                    <a:srgbClr val="000000">
                      <a:alpha val="25000"/>
                    </a:srgbClr>
                  </a:outerShdw>
                </a:effectLst>
              </a:rPr>
              <a:t>PETER VAN MILTENBURG</a:t>
            </a:r>
            <a:endParaRPr lang="en-US" sz="2400" kern="0" cap="all" dirty="0">
              <a:solidFill>
                <a:schemeClr val="tx2"/>
              </a:solidFill>
              <a:effectLst>
                <a:outerShdw blurRad="51000" dist="370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8" name="Picture 7" descr="Anglesea SLSC Logo.pd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911" y="5677238"/>
            <a:ext cx="1100088" cy="116988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355976" y="1772816"/>
            <a:ext cx="4644008" cy="4536504"/>
          </a:xfrm>
        </p:spPr>
        <p:txBody>
          <a:bodyPr/>
          <a:lstStyle/>
          <a:p>
            <a:r>
              <a:rPr lang="en-US" dirty="0" smtClean="0"/>
              <a:t>Coach:</a:t>
            </a:r>
          </a:p>
          <a:p>
            <a:r>
              <a:rPr lang="en-US" dirty="0"/>
              <a:t>Open/Masters </a:t>
            </a:r>
            <a:r>
              <a:rPr lang="en-US" dirty="0" smtClean="0"/>
              <a:t>Results:</a:t>
            </a:r>
            <a:endParaRPr lang="en-US" dirty="0"/>
          </a:p>
          <a:p>
            <a:r>
              <a:rPr lang="en-US" dirty="0" smtClean="0"/>
              <a:t>24 </a:t>
            </a:r>
            <a:r>
              <a:rPr lang="en-US" dirty="0"/>
              <a:t>x Gold </a:t>
            </a:r>
            <a:r>
              <a:rPr lang="en-US" dirty="0" err="1"/>
              <a:t>Medallist</a:t>
            </a:r>
            <a:r>
              <a:rPr lang="en-US" dirty="0"/>
              <a:t> – Australian Titles</a:t>
            </a:r>
          </a:p>
          <a:p>
            <a:r>
              <a:rPr lang="en-US" dirty="0" smtClean="0"/>
              <a:t>16 </a:t>
            </a:r>
            <a:r>
              <a:rPr lang="en-US" dirty="0"/>
              <a:t>x Silver </a:t>
            </a:r>
            <a:r>
              <a:rPr lang="en-US" dirty="0" err="1"/>
              <a:t>Medallist</a:t>
            </a:r>
            <a:r>
              <a:rPr lang="en-US" dirty="0"/>
              <a:t> – Australian Titles</a:t>
            </a:r>
          </a:p>
          <a:p>
            <a:r>
              <a:rPr lang="en-US" dirty="0" smtClean="0"/>
              <a:t>22 </a:t>
            </a:r>
            <a:r>
              <a:rPr lang="en-US" dirty="0"/>
              <a:t>x Bronze </a:t>
            </a:r>
            <a:r>
              <a:rPr lang="en-US" dirty="0" err="1"/>
              <a:t>Medallist</a:t>
            </a:r>
            <a:r>
              <a:rPr lang="en-US" dirty="0"/>
              <a:t> – Australian Titles</a:t>
            </a:r>
          </a:p>
          <a:p>
            <a:endParaRPr lang="en-US" dirty="0"/>
          </a:p>
          <a:p>
            <a:r>
              <a:rPr lang="en-US" dirty="0"/>
              <a:t>Open/Masters Athlete:</a:t>
            </a:r>
          </a:p>
          <a:p>
            <a:r>
              <a:rPr lang="en-US" dirty="0" smtClean="0"/>
              <a:t>237 </a:t>
            </a:r>
            <a:r>
              <a:rPr lang="en-US" dirty="0"/>
              <a:t>x Gold </a:t>
            </a:r>
            <a:r>
              <a:rPr lang="en-US" dirty="0" err="1"/>
              <a:t>Medallist</a:t>
            </a:r>
            <a:r>
              <a:rPr lang="en-US" dirty="0"/>
              <a:t> – Victorian Titles</a:t>
            </a:r>
          </a:p>
          <a:p>
            <a:r>
              <a:rPr lang="en-US" dirty="0" smtClean="0"/>
              <a:t>142 </a:t>
            </a:r>
            <a:r>
              <a:rPr lang="en-US" dirty="0"/>
              <a:t>x Silver </a:t>
            </a:r>
            <a:r>
              <a:rPr lang="en-US" dirty="0" err="1"/>
              <a:t>Medallist</a:t>
            </a:r>
            <a:r>
              <a:rPr lang="en-US" dirty="0"/>
              <a:t> – Victorian Titles</a:t>
            </a:r>
          </a:p>
          <a:p>
            <a:r>
              <a:rPr lang="en-US" dirty="0" smtClean="0"/>
              <a:t>138 </a:t>
            </a:r>
            <a:r>
              <a:rPr lang="en-US" dirty="0"/>
              <a:t>x Bronze </a:t>
            </a:r>
            <a:r>
              <a:rPr lang="en-US" dirty="0" err="1"/>
              <a:t>Medallist</a:t>
            </a:r>
            <a:r>
              <a:rPr lang="en-US" dirty="0"/>
              <a:t> – Victorian Titles</a:t>
            </a:r>
          </a:p>
          <a:p>
            <a:endParaRPr lang="en-US" dirty="0" smtClean="0"/>
          </a:p>
          <a:p>
            <a:r>
              <a:rPr lang="en-US" dirty="0" smtClean="0"/>
              <a:t>LSV Coach of the Year – 3 times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Federation Sports Award 2001</a:t>
            </a:r>
          </a:p>
        </p:txBody>
      </p:sp>
    </p:spTree>
    <p:extLst>
      <p:ext uri="{BB962C8B-B14F-4D97-AF65-F5344CB8AC3E}">
        <p14:creationId xmlns="" xmlns:p14="http://schemas.microsoft.com/office/powerpoint/2010/main" val="13451135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2015 hall of fame </a:t>
            </a:r>
            <a:endParaRPr lang="en-US" dirty="0"/>
          </a:p>
        </p:txBody>
      </p:sp>
      <p:pic>
        <p:nvPicPr>
          <p:cNvPr id="6" name="j0313970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tretch>
            <a:fillRect/>
          </a:stretch>
        </p:blipFill>
        <p:spPr>
          <a:xfrm>
            <a:off x="5580112" y="1862299"/>
            <a:ext cx="2801888" cy="2159392"/>
          </a:xfrm>
        </p:spPr>
      </p:pic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ANGLESEA SLSC INDUCTEES</a:t>
            </a:r>
            <a:endParaRPr lang="en-US" dirty="0"/>
          </a:p>
        </p:txBody>
      </p:sp>
      <p:pic>
        <p:nvPicPr>
          <p:cNvPr id="3" name="Picture 2" descr="Anglesea SLSC Logo.pdf"/>
          <p:cNvPicPr>
            <a:picLocks noChangeAspect="1"/>
          </p:cNvPicPr>
          <p:nvPr/>
        </p:nvPicPr>
        <p:blipFill>
          <a:blip r:embed="rId4" cstate="print">
            <a:alphaModFix/>
            <a:biLevel thresh="25000"/>
            <a:lum bright="40000" contrast="-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869160"/>
            <a:ext cx="1100088" cy="11698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7781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1039</Words>
  <Application>Microsoft Office PowerPoint</Application>
  <PresentationFormat>On-screen Show (4:3)</PresentationFormat>
  <Paragraphs>159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ClassicPhotoAlbum</vt:lpstr>
      <vt:lpstr>2015 SURF SPORTS hall of fame </vt:lpstr>
      <vt:lpstr>Slide 2</vt:lpstr>
      <vt:lpstr>Slide 3</vt:lpstr>
      <vt:lpstr>Slide 4</vt:lpstr>
      <vt:lpstr>Slide 5</vt:lpstr>
      <vt:lpstr>Slide 6</vt:lpstr>
      <vt:lpstr>Slide 7</vt:lpstr>
      <vt:lpstr>2015 hall of fame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2012-01-24T06:24:53Z</dcterms:created>
  <dcterms:modified xsi:type="dcterms:W3CDTF">2016-05-25T07:42:42Z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