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2"/>
  </p:notesMasterIdLst>
  <p:handoutMasterIdLst>
    <p:handoutMasterId r:id="rId13"/>
  </p:handoutMasterIdLst>
  <p:sldIdLst>
    <p:sldId id="319" r:id="rId2"/>
    <p:sldId id="346" r:id="rId3"/>
    <p:sldId id="331" r:id="rId4"/>
    <p:sldId id="373" r:id="rId5"/>
    <p:sldId id="375" r:id="rId6"/>
    <p:sldId id="336" r:id="rId7"/>
    <p:sldId id="374" r:id="rId8"/>
    <p:sldId id="342" r:id="rId9"/>
    <p:sldId id="376" r:id="rId10"/>
    <p:sldId id="372" r:id="rId11"/>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62822" autoAdjust="0"/>
  </p:normalViewPr>
  <p:slideViewPr>
    <p:cSldViewPr>
      <p:cViewPr varScale="1">
        <p:scale>
          <a:sx n="62" d="100"/>
          <a:sy n="62" d="100"/>
        </p:scale>
        <p:origin x="60" y="132"/>
      </p:cViewPr>
      <p:guideLst>
        <p:guide orient="horz" pos="2160"/>
        <p:guide pos="2880"/>
      </p:guideLst>
    </p:cSldViewPr>
  </p:slideViewPr>
  <p:outlineViewPr>
    <p:cViewPr>
      <p:scale>
        <a:sx n="33" d="100"/>
        <a:sy n="33" d="100"/>
      </p:scale>
      <p:origin x="0" y="8896"/>
    </p:cViewPr>
  </p:outlineViewPr>
  <p:notesTextViewPr>
    <p:cViewPr>
      <p:scale>
        <a:sx n="100" d="100"/>
        <a:sy n="100" d="100"/>
      </p:scale>
      <p:origin x="0" y="-86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68F88C59-319B-4332-9A1D-2A62CFCB00D8}" type="datetimeFigureOut">
              <a:rPr lang="en-US" smtClean="0"/>
              <a:pPr/>
              <a:t>1/5/2020</a:t>
            </a:fld>
            <a:endParaRPr lang="en-US"/>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B16A41B8-7DC3-4DB6-84E4-E105629EAA36}" type="slidenum">
              <a:rPr lang="en-US" smtClean="0"/>
              <a:pPr/>
              <a:t>‹#›</a:t>
            </a:fld>
            <a:endParaRPr lang="en-US"/>
          </a:p>
        </p:txBody>
      </p:sp>
    </p:spTree>
    <p:extLst>
      <p:ext uri="{BB962C8B-B14F-4D97-AF65-F5344CB8AC3E}">
        <p14:creationId xmlns:p14="http://schemas.microsoft.com/office/powerpoint/2010/main" val="4127671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968B300D-05F0-4B43-940D-46DED5A791AD}" type="datetimeFigureOut">
              <a:rPr lang="en-US" smtClean="0"/>
              <a:pPr/>
              <a:t>1/5/2020</a:t>
            </a:fld>
            <a:endParaRPr lang="en-US"/>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9B26CD33-4337-4529-948A-94F6960B2374}" type="slidenum">
              <a:rPr lang="en-US" smtClean="0"/>
              <a:pPr/>
              <a:t>‹#›</a:t>
            </a:fld>
            <a:endParaRPr lang="en-US"/>
          </a:p>
        </p:txBody>
      </p:sp>
    </p:spTree>
    <p:extLst>
      <p:ext uri="{BB962C8B-B14F-4D97-AF65-F5344CB8AC3E}">
        <p14:creationId xmlns:p14="http://schemas.microsoft.com/office/powerpoint/2010/main" val="3229798022"/>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Hello, for those that don’t know me I am Matthew Symington Chair of the Surf Sports Hall of Fame advisory committee. </a:t>
            </a:r>
          </a:p>
          <a:p>
            <a:endParaRPr lang="en-US" baseline="0" dirty="0"/>
          </a:p>
          <a:p>
            <a:r>
              <a:rPr lang="en-US" baseline="0" dirty="0"/>
              <a:t>Thank you to the Board for allowing this presentation today. A very fitting environment, </a:t>
            </a:r>
            <a:r>
              <a:rPr lang="en-US" baseline="0" dirty="0" err="1"/>
              <a:t>Anglesea</a:t>
            </a:r>
            <a:r>
              <a:rPr lang="en-US" baseline="0" dirty="0"/>
              <a:t> carnival day to highlight Surf Sports Athletes(teams)/Coaches/Contributors of the past whilst a new generation are creating their own history. I firmly believe recognition in any </a:t>
            </a:r>
            <a:r>
              <a:rPr lang="en-US" baseline="0" dirty="0" err="1"/>
              <a:t>organisation</a:t>
            </a:r>
            <a:r>
              <a:rPr lang="en-US" baseline="0" dirty="0"/>
              <a:t> is a critical foundation to a successful culture. Even more so in a volunteer </a:t>
            </a:r>
            <a:r>
              <a:rPr lang="en-US" baseline="0" dirty="0" err="1"/>
              <a:t>organisation</a:t>
            </a:r>
            <a:r>
              <a:rPr lang="en-US" baseline="0" dirty="0"/>
              <a:t>.</a:t>
            </a:r>
          </a:p>
          <a:p>
            <a:endParaRPr lang="en-US" baseline="0" dirty="0"/>
          </a:p>
          <a:p>
            <a:r>
              <a:rPr lang="en-US" baseline="0" dirty="0"/>
              <a:t>The </a:t>
            </a:r>
            <a:r>
              <a:rPr lang="en-US" baseline="0" dirty="0" err="1"/>
              <a:t>Anglesea</a:t>
            </a:r>
            <a:r>
              <a:rPr lang="en-US" baseline="0" dirty="0"/>
              <a:t> SLSC Surf Sports Hall of Fame was developed in 2012 in conjunction with the 60</a:t>
            </a:r>
            <a:r>
              <a:rPr lang="en-US" baseline="30000" dirty="0"/>
              <a:t>th</a:t>
            </a:r>
            <a:r>
              <a:rPr lang="en-US" baseline="0" dirty="0"/>
              <a:t> Year celebrations. I would just like to acknowledge the inaugural inductees; Bobby King, Stuart Fox, Shane Edmonds, Abby </a:t>
            </a:r>
            <a:r>
              <a:rPr lang="en-US" baseline="0" dirty="0" err="1"/>
              <a:t>Lewtas</a:t>
            </a:r>
            <a:r>
              <a:rPr lang="en-US" baseline="0" dirty="0"/>
              <a:t>, the 1960’s Senior R&amp;R Team and our Legend John Worrell. The second cohort in 2015 of Peter Van Miltenburg, Warren Clarke, Peter White and Bruce ‘</a:t>
            </a:r>
            <a:r>
              <a:rPr lang="en-US" baseline="0" dirty="0" err="1"/>
              <a:t>Smoothy</a:t>
            </a:r>
            <a:r>
              <a:rPr lang="en-US" baseline="0" dirty="0"/>
              <a:t>’ Thompson.</a:t>
            </a:r>
          </a:p>
          <a:p>
            <a:endParaRPr lang="en-US" baseline="0" dirty="0"/>
          </a:p>
          <a:p>
            <a:r>
              <a:rPr lang="en-US" dirty="0"/>
              <a:t>Late last </a:t>
            </a:r>
            <a:r>
              <a:rPr lang="en-US" baseline="0" dirty="0"/>
              <a:t>year we called for nominations from the members for a new class of inductees. </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following criteria were observed when being assessed by the Hall of Fame advisory committee.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[REFER attached content on Slide] – Personality traits.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 would like to thank those that nominated and the members of the advisory committee.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 would also like to thank our resident historian Prue for her dossier of statistics on each inductee. Always very thorough with the detail.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Today we have three inductees, i</a:t>
            </a:r>
            <a:r>
              <a:rPr lang="en-US" dirty="0"/>
              <a:t>t</a:t>
            </a:r>
            <a:r>
              <a:rPr lang="en-US" baseline="0" dirty="0"/>
              <a:t> is an </a:t>
            </a:r>
            <a:r>
              <a:rPr lang="en-US" baseline="0" dirty="0" err="1"/>
              <a:t>honour</a:t>
            </a:r>
            <a:r>
              <a:rPr lang="en-US" baseline="0" dirty="0"/>
              <a:t> to present the following inductees to the </a:t>
            </a:r>
            <a:r>
              <a:rPr lang="en-US" baseline="0" dirty="0" err="1"/>
              <a:t>Anglesea</a:t>
            </a:r>
            <a:r>
              <a:rPr lang="en-US" baseline="0" dirty="0"/>
              <a:t> SLSC Surf Sports Hall of Fame. </a:t>
            </a:r>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2</a:t>
            </a:fld>
            <a:endParaRPr lang="en-US"/>
          </a:p>
        </p:txBody>
      </p:sp>
    </p:spTree>
    <p:extLst>
      <p:ext uri="{BB962C8B-B14F-4D97-AF65-F5344CB8AC3E}">
        <p14:creationId xmlns:p14="http://schemas.microsoft.com/office/powerpoint/2010/main" val="2311763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a:solidFill>
                  <a:schemeClr val="tx1"/>
                </a:solidFill>
                <a:effectLst/>
                <a:latin typeface="+mn-lt"/>
                <a:ea typeface="+mn-ea"/>
                <a:cs typeface="+mn-cs"/>
              </a:rPr>
              <a:t>Vanessa Jacobs (nee Guest) joined</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Anglesea</a:t>
            </a:r>
            <a:r>
              <a:rPr lang="en-US" sz="1200" kern="1200" baseline="0" dirty="0">
                <a:solidFill>
                  <a:schemeClr val="tx1"/>
                </a:solidFill>
                <a:effectLst/>
                <a:latin typeface="+mn-lt"/>
                <a:ea typeface="+mn-ea"/>
                <a:cs typeface="+mn-cs"/>
              </a:rPr>
              <a:t> SLSC in 1995, after completing her BM at </a:t>
            </a:r>
            <a:r>
              <a:rPr lang="en-US" sz="1200" kern="1200" baseline="0" dirty="0" err="1">
                <a:solidFill>
                  <a:schemeClr val="tx1"/>
                </a:solidFill>
                <a:effectLst/>
                <a:latin typeface="+mn-lt"/>
                <a:ea typeface="+mn-ea"/>
                <a:cs typeface="+mn-cs"/>
              </a:rPr>
              <a:t>Pt.Leo</a:t>
            </a:r>
            <a:r>
              <a:rPr lang="en-US" sz="1200" kern="1200" baseline="0" dirty="0">
                <a:solidFill>
                  <a:schemeClr val="tx1"/>
                </a:solidFill>
                <a:effectLst/>
                <a:latin typeface="+mn-lt"/>
                <a:ea typeface="+mn-ea"/>
                <a:cs typeface="+mn-cs"/>
              </a:rPr>
              <a:t> in 1993.</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Vanessa was a fierce competitor both on the training track and in competition. She was an integral part of and competed through the halcyon days of the </a:t>
            </a:r>
            <a:r>
              <a:rPr lang="en-US" sz="1200" kern="1200" baseline="0" dirty="0" err="1">
                <a:solidFill>
                  <a:schemeClr val="tx1"/>
                </a:solidFill>
                <a:effectLst/>
                <a:latin typeface="+mn-lt"/>
                <a:ea typeface="+mn-ea"/>
                <a:cs typeface="+mn-cs"/>
              </a:rPr>
              <a:t>Anglesea</a:t>
            </a:r>
            <a:r>
              <a:rPr lang="en-US" sz="1200" kern="1200" baseline="0" dirty="0">
                <a:solidFill>
                  <a:schemeClr val="tx1"/>
                </a:solidFill>
                <a:effectLst/>
                <a:latin typeface="+mn-lt"/>
                <a:ea typeface="+mn-ea"/>
                <a:cs typeface="+mn-cs"/>
              </a:rPr>
              <a:t> beach team circa 1995-2005.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You can see by her CV of achievements that Vanessa was a dominant force in Female beach events for a sustained period at State, National and World Titles in both Open and Masters. Making Open Australian Flag finals multiple years in a row. The pinnacle of her career being an epic battle with her team mate (Elly Hutton) on the beach at </a:t>
            </a:r>
            <a:r>
              <a:rPr lang="en-US" sz="1200" kern="1200" baseline="0" dirty="0" err="1">
                <a:solidFill>
                  <a:schemeClr val="tx1"/>
                </a:solidFill>
                <a:effectLst/>
                <a:latin typeface="+mn-lt"/>
                <a:ea typeface="+mn-ea"/>
                <a:cs typeface="+mn-cs"/>
              </a:rPr>
              <a:t>Kurrawa</a:t>
            </a:r>
            <a:r>
              <a:rPr lang="en-US" sz="1200" kern="1200" baseline="0" dirty="0">
                <a:solidFill>
                  <a:schemeClr val="tx1"/>
                </a:solidFill>
                <a:effectLst/>
                <a:latin typeface="+mn-lt"/>
                <a:ea typeface="+mn-ea"/>
                <a:cs typeface="+mn-cs"/>
              </a:rPr>
              <a:t> in 1999 to secure a famous Australian Title.</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[REFER ATTACHED SLIDE INFORMATION]</a:t>
            </a:r>
          </a:p>
          <a:p>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SLSV Surf League Team Selection 1999</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SLSV Co Team manager 2000/01</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Placings ASLC Rescue 2006 Team 2006</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Womens</a:t>
            </a:r>
            <a:r>
              <a:rPr lang="en-US" sz="1200" kern="1200" dirty="0">
                <a:solidFill>
                  <a:schemeClr val="tx1"/>
                </a:solidFill>
                <a:effectLst/>
                <a:latin typeface="+mn-lt"/>
                <a:ea typeface="+mn-ea"/>
                <a:cs typeface="+mn-cs"/>
              </a:rPr>
              <a:t> 90+  Beach Relay 2005/06</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Womens</a:t>
            </a:r>
            <a:r>
              <a:rPr lang="en-US" sz="1200" kern="1200" dirty="0">
                <a:solidFill>
                  <a:schemeClr val="tx1"/>
                </a:solidFill>
                <a:effectLst/>
                <a:latin typeface="+mn-lt"/>
                <a:ea typeface="+mn-ea"/>
                <a:cs typeface="+mn-cs"/>
              </a:rPr>
              <a:t> Beach Relay Open</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Womens</a:t>
            </a:r>
            <a:r>
              <a:rPr lang="en-US" sz="1200" kern="1200" dirty="0">
                <a:solidFill>
                  <a:schemeClr val="tx1"/>
                </a:solidFill>
                <a:effectLst/>
                <a:latin typeface="+mn-lt"/>
                <a:ea typeface="+mn-ea"/>
                <a:cs typeface="+mn-cs"/>
              </a:rPr>
              <a:t> Taplin Relay Open</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Placings Senior SLSA Titles for ASLSC</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Womens</a:t>
            </a:r>
            <a:r>
              <a:rPr lang="en-US" sz="1200" kern="1200" dirty="0">
                <a:solidFill>
                  <a:schemeClr val="tx1"/>
                </a:solidFill>
                <a:effectLst/>
                <a:latin typeface="+mn-lt"/>
                <a:ea typeface="+mn-ea"/>
                <a:cs typeface="+mn-cs"/>
              </a:rPr>
              <a:t> Beach Relay Open 1996/97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Womens</a:t>
            </a:r>
            <a:r>
              <a:rPr lang="en-US" sz="1200" kern="1200" dirty="0">
                <a:solidFill>
                  <a:schemeClr val="tx1"/>
                </a:solidFill>
                <a:effectLst/>
                <a:latin typeface="+mn-lt"/>
                <a:ea typeface="+mn-ea"/>
                <a:cs typeface="+mn-cs"/>
              </a:rPr>
              <a:t> Beach Flags Open 1998/99</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Womens</a:t>
            </a:r>
            <a:r>
              <a:rPr lang="en-US" sz="1200" kern="1200" dirty="0">
                <a:solidFill>
                  <a:schemeClr val="tx1"/>
                </a:solidFill>
                <a:effectLst/>
                <a:latin typeface="+mn-lt"/>
                <a:ea typeface="+mn-ea"/>
                <a:cs typeface="+mn-cs"/>
              </a:rPr>
              <a:t> 30+ Beach Sprint 2004/05</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Womens</a:t>
            </a:r>
            <a:r>
              <a:rPr lang="en-US" sz="1200" kern="1200" dirty="0">
                <a:solidFill>
                  <a:schemeClr val="tx1"/>
                </a:solidFill>
                <a:effectLst/>
                <a:latin typeface="+mn-lt"/>
                <a:ea typeface="+mn-ea"/>
                <a:cs typeface="+mn-cs"/>
              </a:rPr>
              <a:t> 30+ Beach Flags 2004/05</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Placings Senior SLSV Titles for ASLSC</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Womens</a:t>
            </a:r>
            <a:r>
              <a:rPr lang="en-US" sz="1200" kern="1200" dirty="0">
                <a:solidFill>
                  <a:schemeClr val="tx1"/>
                </a:solidFill>
                <a:effectLst/>
                <a:latin typeface="+mn-lt"/>
                <a:ea typeface="+mn-ea"/>
                <a:cs typeface="+mn-cs"/>
              </a:rPr>
              <a:t> Beach Flags Open 1995/96; 1997/98; 1998/99, 1999/2000;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Womens</a:t>
            </a:r>
            <a:r>
              <a:rPr lang="en-US" sz="1200" kern="1200" dirty="0">
                <a:solidFill>
                  <a:schemeClr val="tx1"/>
                </a:solidFill>
                <a:effectLst/>
                <a:latin typeface="+mn-lt"/>
                <a:ea typeface="+mn-ea"/>
                <a:cs typeface="+mn-cs"/>
              </a:rPr>
              <a:t> Beach Sprint Open 1995/96</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Womens</a:t>
            </a:r>
            <a:r>
              <a:rPr lang="en-US" sz="1200" kern="1200" dirty="0">
                <a:solidFill>
                  <a:schemeClr val="tx1"/>
                </a:solidFill>
                <a:effectLst/>
                <a:latin typeface="+mn-lt"/>
                <a:ea typeface="+mn-ea"/>
                <a:cs typeface="+mn-cs"/>
              </a:rPr>
              <a:t> Beach Relay Open 1995/96; 1996/97; 1998/99; 2004/05</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Womens</a:t>
            </a:r>
            <a:r>
              <a:rPr lang="en-US" sz="1200" kern="1200" dirty="0">
                <a:solidFill>
                  <a:schemeClr val="tx1"/>
                </a:solidFill>
                <a:effectLst/>
                <a:latin typeface="+mn-lt"/>
                <a:ea typeface="+mn-ea"/>
                <a:cs typeface="+mn-cs"/>
              </a:rPr>
              <a:t> Beach Flags Open 1996/97; 2004/05</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Womens</a:t>
            </a:r>
            <a:r>
              <a:rPr lang="en-US" sz="1200" kern="1200" dirty="0">
                <a:solidFill>
                  <a:schemeClr val="tx1"/>
                </a:solidFill>
                <a:effectLst/>
                <a:latin typeface="+mn-lt"/>
                <a:ea typeface="+mn-ea"/>
                <a:cs typeface="+mn-cs"/>
              </a:rPr>
              <a:t> Beach Sprint Open 1996/97; 1998/99</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Womens</a:t>
            </a:r>
            <a:r>
              <a:rPr lang="en-US" sz="1200" kern="1200" dirty="0">
                <a:solidFill>
                  <a:schemeClr val="tx1"/>
                </a:solidFill>
                <a:effectLst/>
                <a:latin typeface="+mn-lt"/>
                <a:ea typeface="+mn-ea"/>
                <a:cs typeface="+mn-cs"/>
              </a:rPr>
              <a:t> Beach Relay Open 19999/2000</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Womens</a:t>
            </a:r>
            <a:r>
              <a:rPr lang="en-US" sz="1200" kern="1200" dirty="0">
                <a:solidFill>
                  <a:schemeClr val="tx1"/>
                </a:solidFill>
                <a:effectLst/>
                <a:latin typeface="+mn-lt"/>
                <a:ea typeface="+mn-ea"/>
                <a:cs typeface="+mn-cs"/>
              </a:rPr>
              <a:t> Beach Sprint Open 1998/99</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Placing Masters SLSV Titles for </a:t>
            </a:r>
            <a:r>
              <a:rPr lang="en-US" sz="1200" kern="1200" dirty="0" err="1">
                <a:solidFill>
                  <a:schemeClr val="tx1"/>
                </a:solidFill>
                <a:effectLst/>
                <a:latin typeface="+mn-lt"/>
                <a:ea typeface="+mn-ea"/>
                <a:cs typeface="+mn-cs"/>
              </a:rPr>
              <a:t>Anglesea</a:t>
            </a:r>
            <a:r>
              <a:rPr lang="en-US" sz="1200" kern="1200" dirty="0">
                <a:solidFill>
                  <a:schemeClr val="tx1"/>
                </a:solidFill>
                <a:effectLst/>
                <a:latin typeface="+mn-lt"/>
                <a:ea typeface="+mn-ea"/>
                <a:cs typeface="+mn-cs"/>
              </a:rPr>
              <a:t> SLSC</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Womens</a:t>
            </a:r>
            <a:r>
              <a:rPr lang="en-US" sz="1200" kern="1200" dirty="0">
                <a:solidFill>
                  <a:schemeClr val="tx1"/>
                </a:solidFill>
                <a:effectLst/>
                <a:latin typeface="+mn-lt"/>
                <a:ea typeface="+mn-ea"/>
                <a:cs typeface="+mn-cs"/>
              </a:rPr>
              <a:t> 30+ Beach Sprint 2004/05; 2005/06</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Womens</a:t>
            </a:r>
            <a:r>
              <a:rPr lang="en-US" sz="1200" kern="1200" dirty="0">
                <a:solidFill>
                  <a:schemeClr val="tx1"/>
                </a:solidFill>
                <a:effectLst/>
                <a:latin typeface="+mn-lt"/>
                <a:ea typeface="+mn-ea"/>
                <a:cs typeface="+mn-cs"/>
              </a:rPr>
              <a:t> 30+ Beach Flags 2004/05; 2005/06</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Womens</a:t>
            </a:r>
            <a:r>
              <a:rPr lang="en-US" sz="1200" kern="1200" dirty="0">
                <a:solidFill>
                  <a:schemeClr val="tx1"/>
                </a:solidFill>
                <a:effectLst/>
                <a:latin typeface="+mn-lt"/>
                <a:ea typeface="+mn-ea"/>
                <a:cs typeface="+mn-cs"/>
              </a:rPr>
              <a:t> 140+ Beach Relay 2004/05; 2005/06</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ASLSC Awards</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Bruce Thompson 1998/99; joint 2005/06</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Special Achievement 1998/99; 1999/2000; 2004/05; 2005/06</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Best Patrol 2000/01</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Other Awards</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Australian Federal Government Sports Award 2000/01</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26CD33-4337-4529-948A-94F6960B237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dirty="0">
                <a:solidFill>
                  <a:schemeClr val="tx1"/>
                </a:solidFill>
                <a:effectLst/>
                <a:latin typeface="+mn-lt"/>
                <a:ea typeface="+mn-ea"/>
                <a:cs typeface="+mn-cs"/>
              </a:rPr>
              <a:t>Vanessa was also a 4 time Victorian Open Women’s beach flag champion and re-defined some of the training techniques used to turn straight and keep low. All key components of a great flagger.</a:t>
            </a:r>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[REFER ATTACHED SLIDE INFORMATION]</a:t>
            </a:r>
          </a:p>
          <a:p>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SLSV Surf League Team Selection 1999</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SLSV Co Team manager 2000/01</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Placings ASLC Rescue 2006 Team 2006</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Womens</a:t>
            </a:r>
            <a:r>
              <a:rPr lang="en-US" sz="1200" kern="1200" dirty="0">
                <a:solidFill>
                  <a:schemeClr val="tx1"/>
                </a:solidFill>
                <a:effectLst/>
                <a:latin typeface="+mn-lt"/>
                <a:ea typeface="+mn-ea"/>
                <a:cs typeface="+mn-cs"/>
              </a:rPr>
              <a:t> 90+  Beach Relay 2005/06</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Womens</a:t>
            </a:r>
            <a:r>
              <a:rPr lang="en-US" sz="1200" kern="1200" dirty="0">
                <a:solidFill>
                  <a:schemeClr val="tx1"/>
                </a:solidFill>
                <a:effectLst/>
                <a:latin typeface="+mn-lt"/>
                <a:ea typeface="+mn-ea"/>
                <a:cs typeface="+mn-cs"/>
              </a:rPr>
              <a:t> Beach Relay Open</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Womens</a:t>
            </a:r>
            <a:r>
              <a:rPr lang="en-US" sz="1200" kern="1200" dirty="0">
                <a:solidFill>
                  <a:schemeClr val="tx1"/>
                </a:solidFill>
                <a:effectLst/>
                <a:latin typeface="+mn-lt"/>
                <a:ea typeface="+mn-ea"/>
                <a:cs typeface="+mn-cs"/>
              </a:rPr>
              <a:t> Taplin Relay Open</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Placings Senior SLSA Titles for ASLSC</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Womens</a:t>
            </a:r>
            <a:r>
              <a:rPr lang="en-US" sz="1200" kern="1200" dirty="0">
                <a:solidFill>
                  <a:schemeClr val="tx1"/>
                </a:solidFill>
                <a:effectLst/>
                <a:latin typeface="+mn-lt"/>
                <a:ea typeface="+mn-ea"/>
                <a:cs typeface="+mn-cs"/>
              </a:rPr>
              <a:t> Beach Relay Open 1996/97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Womens</a:t>
            </a:r>
            <a:r>
              <a:rPr lang="en-US" sz="1200" kern="1200" dirty="0">
                <a:solidFill>
                  <a:schemeClr val="tx1"/>
                </a:solidFill>
                <a:effectLst/>
                <a:latin typeface="+mn-lt"/>
                <a:ea typeface="+mn-ea"/>
                <a:cs typeface="+mn-cs"/>
              </a:rPr>
              <a:t> Beach Flags Open 1998/99</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Womens</a:t>
            </a:r>
            <a:r>
              <a:rPr lang="en-US" sz="1200" kern="1200" dirty="0">
                <a:solidFill>
                  <a:schemeClr val="tx1"/>
                </a:solidFill>
                <a:effectLst/>
                <a:latin typeface="+mn-lt"/>
                <a:ea typeface="+mn-ea"/>
                <a:cs typeface="+mn-cs"/>
              </a:rPr>
              <a:t> 30+ Beach Sprint 2004/05</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Womens</a:t>
            </a:r>
            <a:r>
              <a:rPr lang="en-US" sz="1200" kern="1200" dirty="0">
                <a:solidFill>
                  <a:schemeClr val="tx1"/>
                </a:solidFill>
                <a:effectLst/>
                <a:latin typeface="+mn-lt"/>
                <a:ea typeface="+mn-ea"/>
                <a:cs typeface="+mn-cs"/>
              </a:rPr>
              <a:t> 30+ Beach Flags 2004/05</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Placings Senior SLSV Titles for ASLSC</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Womens</a:t>
            </a:r>
            <a:r>
              <a:rPr lang="en-US" sz="1200" kern="1200" dirty="0">
                <a:solidFill>
                  <a:schemeClr val="tx1"/>
                </a:solidFill>
                <a:effectLst/>
                <a:latin typeface="+mn-lt"/>
                <a:ea typeface="+mn-ea"/>
                <a:cs typeface="+mn-cs"/>
              </a:rPr>
              <a:t> Beach Flags Open 1995/96; 1997/98; 1998/99, 1999/2000;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Womens</a:t>
            </a:r>
            <a:r>
              <a:rPr lang="en-US" sz="1200" kern="1200" dirty="0">
                <a:solidFill>
                  <a:schemeClr val="tx1"/>
                </a:solidFill>
                <a:effectLst/>
                <a:latin typeface="+mn-lt"/>
                <a:ea typeface="+mn-ea"/>
                <a:cs typeface="+mn-cs"/>
              </a:rPr>
              <a:t> Beach Sprint Open 1995/96</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Womens</a:t>
            </a:r>
            <a:r>
              <a:rPr lang="en-US" sz="1200" kern="1200" dirty="0">
                <a:solidFill>
                  <a:schemeClr val="tx1"/>
                </a:solidFill>
                <a:effectLst/>
                <a:latin typeface="+mn-lt"/>
                <a:ea typeface="+mn-ea"/>
                <a:cs typeface="+mn-cs"/>
              </a:rPr>
              <a:t> Beach Relay Open 1995/96; 1996/97; 1998/99; 2004/05</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Womens</a:t>
            </a:r>
            <a:r>
              <a:rPr lang="en-US" sz="1200" kern="1200" dirty="0">
                <a:solidFill>
                  <a:schemeClr val="tx1"/>
                </a:solidFill>
                <a:effectLst/>
                <a:latin typeface="+mn-lt"/>
                <a:ea typeface="+mn-ea"/>
                <a:cs typeface="+mn-cs"/>
              </a:rPr>
              <a:t> Beach Flags Open 1996/97; 2004/05</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Womens</a:t>
            </a:r>
            <a:r>
              <a:rPr lang="en-US" sz="1200" kern="1200" dirty="0">
                <a:solidFill>
                  <a:schemeClr val="tx1"/>
                </a:solidFill>
                <a:effectLst/>
                <a:latin typeface="+mn-lt"/>
                <a:ea typeface="+mn-ea"/>
                <a:cs typeface="+mn-cs"/>
              </a:rPr>
              <a:t> Beach Sprint Open 1996/97; 1998/99</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Womens</a:t>
            </a:r>
            <a:r>
              <a:rPr lang="en-US" sz="1200" kern="1200" dirty="0">
                <a:solidFill>
                  <a:schemeClr val="tx1"/>
                </a:solidFill>
                <a:effectLst/>
                <a:latin typeface="+mn-lt"/>
                <a:ea typeface="+mn-ea"/>
                <a:cs typeface="+mn-cs"/>
              </a:rPr>
              <a:t> Beach Relay Open 19999/2000</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Womens</a:t>
            </a:r>
            <a:r>
              <a:rPr lang="en-US" sz="1200" kern="1200" dirty="0">
                <a:solidFill>
                  <a:schemeClr val="tx1"/>
                </a:solidFill>
                <a:effectLst/>
                <a:latin typeface="+mn-lt"/>
                <a:ea typeface="+mn-ea"/>
                <a:cs typeface="+mn-cs"/>
              </a:rPr>
              <a:t> Beach Sprint Open 1998/99</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Placing Masters SLSV Titles for </a:t>
            </a:r>
            <a:r>
              <a:rPr lang="en-US" sz="1200" kern="1200" dirty="0" err="1">
                <a:solidFill>
                  <a:schemeClr val="tx1"/>
                </a:solidFill>
                <a:effectLst/>
                <a:latin typeface="+mn-lt"/>
                <a:ea typeface="+mn-ea"/>
                <a:cs typeface="+mn-cs"/>
              </a:rPr>
              <a:t>Anglesea</a:t>
            </a:r>
            <a:r>
              <a:rPr lang="en-US" sz="1200" kern="1200" dirty="0">
                <a:solidFill>
                  <a:schemeClr val="tx1"/>
                </a:solidFill>
                <a:effectLst/>
                <a:latin typeface="+mn-lt"/>
                <a:ea typeface="+mn-ea"/>
                <a:cs typeface="+mn-cs"/>
              </a:rPr>
              <a:t> SLSC</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Womens</a:t>
            </a:r>
            <a:r>
              <a:rPr lang="en-US" sz="1200" kern="1200" dirty="0">
                <a:solidFill>
                  <a:schemeClr val="tx1"/>
                </a:solidFill>
                <a:effectLst/>
                <a:latin typeface="+mn-lt"/>
                <a:ea typeface="+mn-ea"/>
                <a:cs typeface="+mn-cs"/>
              </a:rPr>
              <a:t> 30+ Beach Sprint 2004/05; 2005/06</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Womens</a:t>
            </a:r>
            <a:r>
              <a:rPr lang="en-US" sz="1200" kern="1200" dirty="0">
                <a:solidFill>
                  <a:schemeClr val="tx1"/>
                </a:solidFill>
                <a:effectLst/>
                <a:latin typeface="+mn-lt"/>
                <a:ea typeface="+mn-ea"/>
                <a:cs typeface="+mn-cs"/>
              </a:rPr>
              <a:t> 30+ Beach Flags 2004/05; 2005/06</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Womens</a:t>
            </a:r>
            <a:r>
              <a:rPr lang="en-US" sz="1200" kern="1200" dirty="0">
                <a:solidFill>
                  <a:schemeClr val="tx1"/>
                </a:solidFill>
                <a:effectLst/>
                <a:latin typeface="+mn-lt"/>
                <a:ea typeface="+mn-ea"/>
                <a:cs typeface="+mn-cs"/>
              </a:rPr>
              <a:t> 140+ Beach Relay 2004/05; 2005/06</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ASLSC Awards</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Bruce Thompson 1998/99; joint 2005/06</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Special Achievement 1998/99; 1999/2000; 2004/05; 2005/06</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Best Patrol 2000/01</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Other Awards</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Australian Federal Government Sports Award 2000/01</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26CD33-4337-4529-948A-94F6960B2374}" type="slidenum">
              <a:rPr lang="en-US" smtClean="0"/>
              <a:pPr/>
              <a:t>4</a:t>
            </a:fld>
            <a:endParaRPr lang="en-US"/>
          </a:p>
        </p:txBody>
      </p:sp>
    </p:spTree>
    <p:extLst>
      <p:ext uri="{BB962C8B-B14F-4D97-AF65-F5344CB8AC3E}">
        <p14:creationId xmlns:p14="http://schemas.microsoft.com/office/powerpoint/2010/main" val="1804146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effectLst/>
                <a:latin typeface="+mn-lt"/>
                <a:ea typeface="+mn-ea"/>
                <a:cs typeface="+mn-cs"/>
              </a:rPr>
              <a:t>John ‘Balls’ </a:t>
            </a:r>
            <a:r>
              <a:rPr lang="en-US" sz="1200" kern="1200" dirty="0" err="1">
                <a:solidFill>
                  <a:schemeClr val="tx1"/>
                </a:solidFill>
                <a:effectLst/>
                <a:latin typeface="+mn-lt"/>
                <a:ea typeface="+mn-ea"/>
                <a:cs typeface="+mn-cs"/>
              </a:rPr>
              <a:t>Baldock</a:t>
            </a:r>
            <a:r>
              <a:rPr lang="en-US" sz="1200" kern="1200" dirty="0">
                <a:solidFill>
                  <a:schemeClr val="tx1"/>
                </a:solidFill>
                <a:effectLst/>
                <a:latin typeface="+mn-lt"/>
                <a:ea typeface="+mn-ea"/>
                <a:cs typeface="+mn-cs"/>
              </a:rPr>
              <a:t> joined </a:t>
            </a:r>
            <a:r>
              <a:rPr lang="en-US" sz="1200" kern="1200" dirty="0" err="1">
                <a:solidFill>
                  <a:schemeClr val="tx1"/>
                </a:solidFill>
                <a:effectLst/>
                <a:latin typeface="+mn-lt"/>
                <a:ea typeface="+mn-ea"/>
                <a:cs typeface="+mn-cs"/>
              </a:rPr>
              <a:t>Anglesea</a:t>
            </a:r>
            <a:r>
              <a:rPr lang="en-US" sz="1200" kern="1200" dirty="0">
                <a:solidFill>
                  <a:schemeClr val="tx1"/>
                </a:solidFill>
                <a:effectLst/>
                <a:latin typeface="+mn-lt"/>
                <a:ea typeface="+mn-ea"/>
                <a:cs typeface="+mn-cs"/>
              </a:rPr>
              <a:t> SLSC in</a:t>
            </a:r>
            <a:r>
              <a:rPr lang="en-US" sz="1200" kern="1200" baseline="0" dirty="0">
                <a:solidFill>
                  <a:schemeClr val="tx1"/>
                </a:solidFill>
                <a:effectLst/>
                <a:latin typeface="+mn-lt"/>
                <a:ea typeface="+mn-ea"/>
                <a:cs typeface="+mn-cs"/>
              </a:rPr>
              <a:t>1965 and has been representing the club and the Surf Sports area (beach) in some capacity since then. If you do the </a:t>
            </a:r>
            <a:r>
              <a:rPr lang="en-US" sz="1200" kern="1200" baseline="0" dirty="0" err="1">
                <a:solidFill>
                  <a:schemeClr val="tx1"/>
                </a:solidFill>
                <a:effectLst/>
                <a:latin typeface="+mn-lt"/>
                <a:ea typeface="+mn-ea"/>
                <a:cs typeface="+mn-cs"/>
              </a:rPr>
              <a:t>maths</a:t>
            </a:r>
            <a:r>
              <a:rPr lang="en-US" sz="1200" kern="1200" baseline="0" dirty="0">
                <a:solidFill>
                  <a:schemeClr val="tx1"/>
                </a:solidFill>
                <a:effectLst/>
                <a:latin typeface="+mn-lt"/>
                <a:ea typeface="+mn-ea"/>
                <a:cs typeface="+mn-cs"/>
              </a:rPr>
              <a:t> approximately 54-years. A commitment like that is considered outstanding and worthy, even before we mention his achievements.</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John was part of the pioneering days of the </a:t>
            </a:r>
            <a:r>
              <a:rPr lang="en-US" sz="1200" kern="1200" baseline="0" dirty="0" err="1">
                <a:solidFill>
                  <a:schemeClr val="tx1"/>
                </a:solidFill>
                <a:effectLst/>
                <a:latin typeface="+mn-lt"/>
                <a:ea typeface="+mn-ea"/>
                <a:cs typeface="+mn-cs"/>
              </a:rPr>
              <a:t>Anglesea</a:t>
            </a:r>
            <a:r>
              <a:rPr lang="en-US" sz="1200" kern="1200" baseline="0" dirty="0">
                <a:solidFill>
                  <a:schemeClr val="tx1"/>
                </a:solidFill>
                <a:effectLst/>
                <a:latin typeface="+mn-lt"/>
                <a:ea typeface="+mn-ea"/>
                <a:cs typeface="+mn-cs"/>
              </a:rPr>
              <a:t> Beach team in the late 60’s and thru the 70’s and was a ‘bull’ in the flags area with 2 Open Victorian Titles and multiple Open Beach relay titles.</a:t>
            </a:r>
          </a:p>
          <a:p>
            <a:endParaRPr lang="en-US" sz="1200" kern="1200" baseline="0" dirty="0">
              <a:solidFill>
                <a:schemeClr val="tx1"/>
              </a:solidFill>
              <a:effectLst/>
              <a:latin typeface="+mn-lt"/>
              <a:ea typeface="+mn-ea"/>
              <a:cs typeface="+mn-cs"/>
            </a:endParaRPr>
          </a:p>
          <a:p>
            <a:r>
              <a:rPr lang="en-AU" sz="1200" kern="1200" baseline="0" dirty="0">
                <a:solidFill>
                  <a:schemeClr val="tx1"/>
                </a:solidFill>
                <a:effectLst/>
                <a:latin typeface="+mn-lt"/>
                <a:ea typeface="+mn-ea"/>
                <a:cs typeface="+mn-cs"/>
              </a:rPr>
              <a:t>However, I know he would say his greatest achievement and thrill in Surf Lifesaving would be his role as a coach, mentor and friend to the next wave of beachies which spans 20+ years and still continues today. He along with his partner in coaching Peter Van Miltenburg have been instrumental in developing not only great athletes who have achieved multiple world, Australian and State medals but great human beings as well.</a:t>
            </a:r>
          </a:p>
          <a:p>
            <a:endParaRPr lang="en-AU" sz="1200" kern="1200" baseline="0" dirty="0">
              <a:solidFill>
                <a:schemeClr val="tx1"/>
              </a:solidFill>
              <a:effectLst/>
              <a:latin typeface="+mn-lt"/>
              <a:ea typeface="+mn-ea"/>
              <a:cs typeface="+mn-cs"/>
            </a:endParaRPr>
          </a:p>
          <a:p>
            <a:r>
              <a:rPr lang="en-AU" sz="1200" kern="1200" baseline="0" dirty="0">
                <a:solidFill>
                  <a:schemeClr val="tx1"/>
                </a:solidFill>
                <a:effectLst/>
                <a:latin typeface="+mn-lt"/>
                <a:ea typeface="+mn-ea"/>
                <a:cs typeface="+mn-cs"/>
              </a:rPr>
              <a:t>The person who nominated John put it this way, ‘John is more than an outstanding coach and competitor. He is a person of excellent character, always ready to help, mentor and encourage fellow members. John is an example of a truly dedicated surf lifesaver, has made an invaluable contribution to the club and surf sports and deserves recognition by induction into the Anglesea SLSC Surf Sports Hall of Fame.</a:t>
            </a:r>
          </a:p>
          <a:p>
            <a:endParaRPr lang="en-AU"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[REFER SLIDE INFORMATION]</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B26CD33-4337-4529-948A-94F6960B2374}" type="slidenum">
              <a:rPr lang="en-US" smtClean="0"/>
              <a:pPr/>
              <a:t>7</a:t>
            </a:fld>
            <a:endParaRPr lang="en-US"/>
          </a:p>
        </p:txBody>
      </p:sp>
    </p:spTree>
    <p:extLst>
      <p:ext uri="{BB962C8B-B14F-4D97-AF65-F5344CB8AC3E}">
        <p14:creationId xmlns:p14="http://schemas.microsoft.com/office/powerpoint/2010/main" val="2732733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R&amp;R has been a mainstay of the </a:t>
            </a:r>
            <a:r>
              <a:rPr lang="en-US" sz="1200" kern="1200" dirty="0" err="1">
                <a:solidFill>
                  <a:schemeClr val="tx1"/>
                </a:solidFill>
                <a:effectLst/>
                <a:latin typeface="+mn-lt"/>
                <a:ea typeface="+mn-ea"/>
                <a:cs typeface="+mn-cs"/>
              </a:rPr>
              <a:t>Anglesea</a:t>
            </a:r>
            <a:r>
              <a:rPr lang="en-US" sz="1200" kern="1200" dirty="0">
                <a:solidFill>
                  <a:schemeClr val="tx1"/>
                </a:solidFill>
                <a:effectLst/>
                <a:latin typeface="+mn-lt"/>
                <a:ea typeface="+mn-ea"/>
                <a:cs typeface="+mn-cs"/>
              </a:rPr>
              <a:t> Surf Sports team since the club inception in 1952. Obviously with all clubs, sections go through periods of sustained success and on the flip side, barely enough members to make a team.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the 60’s were a strong period for the </a:t>
            </a:r>
            <a:r>
              <a:rPr lang="en-US" sz="1200" kern="1200" dirty="0" err="1">
                <a:solidFill>
                  <a:schemeClr val="tx1"/>
                </a:solidFill>
                <a:effectLst/>
                <a:latin typeface="+mn-lt"/>
                <a:ea typeface="+mn-ea"/>
                <a:cs typeface="+mn-cs"/>
              </a:rPr>
              <a:t>Anglesea</a:t>
            </a:r>
            <a:r>
              <a:rPr lang="en-US" sz="1200" kern="1200" dirty="0">
                <a:solidFill>
                  <a:schemeClr val="tx1"/>
                </a:solidFill>
                <a:effectLst/>
                <a:latin typeface="+mn-lt"/>
                <a:ea typeface="+mn-ea"/>
                <a:cs typeface="+mn-cs"/>
              </a:rPr>
              <a:t> R&amp;R team, with the influence of technical coaches such as John Worrell and Robert Morgan, </a:t>
            </a:r>
            <a:r>
              <a:rPr lang="en-US" sz="1200" kern="1200" dirty="0" err="1">
                <a:solidFill>
                  <a:schemeClr val="tx1"/>
                </a:solidFill>
                <a:effectLst/>
                <a:latin typeface="+mn-lt"/>
                <a:ea typeface="+mn-ea"/>
                <a:cs typeface="+mn-cs"/>
              </a:rPr>
              <a:t>Anglesea</a:t>
            </a:r>
            <a:r>
              <a:rPr lang="en-US" sz="1200" kern="1200" dirty="0">
                <a:solidFill>
                  <a:schemeClr val="tx1"/>
                </a:solidFill>
                <a:effectLst/>
                <a:latin typeface="+mn-lt"/>
                <a:ea typeface="+mn-ea"/>
                <a:cs typeface="+mn-cs"/>
              </a:rPr>
              <a:t> was fortunate to secure Australian Titles in both senior and junior teams during the decade. With the Senior R&amp;R team as inaugural inductees into the Hall of Fame in 2012, we now welcome the Junior R&amp;R team.</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 team consisting of Grahame Fletcher, Mick McConnell, Wayne Leslie, Barry Anderson, David Young, Doug Solly and Richard Holding. Coached by Robert Morgan and managed by John Fidler captured the 1966 Australian Title at </a:t>
            </a:r>
            <a:r>
              <a:rPr lang="en-US" sz="1200" kern="1200" baseline="0" dirty="0" err="1">
                <a:solidFill>
                  <a:schemeClr val="tx1"/>
                </a:solidFill>
                <a:effectLst/>
                <a:latin typeface="+mn-lt"/>
                <a:ea typeface="+mn-ea"/>
                <a:cs typeface="+mn-cs"/>
              </a:rPr>
              <a:t>Coolangatta</a:t>
            </a:r>
            <a:r>
              <a:rPr lang="en-US" sz="1200" kern="1200" baseline="0" dirty="0">
                <a:solidFill>
                  <a:schemeClr val="tx1"/>
                </a:solidFill>
                <a:effectLst/>
                <a:latin typeface="+mn-lt"/>
                <a:ea typeface="+mn-ea"/>
                <a:cs typeface="+mn-cs"/>
              </a:rPr>
              <a:t>. With the majority of the team backing up from their Bronze medal in 1965, this team was nearly unbeatable over the summers of 1965 and 1966, including two Victorian titles.</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I would like to acknowledge that not all members of the team are represented today or unfortunately are no longer with us, however we do have Mick McConnell, Doug Solly, David Young and Richard Holding and I would ask that come to the stage to receive their plaques.</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1" y="3962400"/>
            <a:ext cx="8298485" cy="1066800"/>
          </a:xfrm>
        </p:spPr>
        <p:txBody>
          <a:bodyPr bIns="0"/>
          <a:lstStyle>
            <a:lvl1pPr algn="r">
              <a:defRPr lang="en-US" dirty="0"/>
            </a:lvl1pPr>
            <a:extLst/>
          </a:lstStyle>
          <a:p>
            <a:r>
              <a:rPr lang="en-US" dirty="0"/>
              <a:t>Click to add photo album title</a:t>
            </a:r>
          </a:p>
        </p:txBody>
      </p:sp>
      <p:sp>
        <p:nvSpPr>
          <p:cNvPr id="30" name="Rectangle 7"/>
          <p:cNvSpPr>
            <a:spLocks/>
          </p:cNvSpPr>
          <p:nvPr/>
        </p:nvSpPr>
        <p:spPr>
          <a:xfrm>
            <a:off x="453736" y="5181600"/>
            <a:ext cx="8229600" cy="11430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1" u="none" strike="noStrike" kern="0" cap="none" spc="0" normalizeH="0" baseline="0" noProof="0" dirty="0">
              <a:ln>
                <a:noFill/>
              </a:ln>
              <a:solidFill>
                <a:schemeClr val="tx1"/>
              </a:solidFill>
              <a:effectLst/>
              <a:uLnTx/>
              <a:uFillTx/>
              <a:latin typeface="+mj-lt"/>
              <a:ea typeface="+mj-ea"/>
              <a:cs typeface="+mj-cs"/>
            </a:endParaRPr>
          </a:p>
        </p:txBody>
      </p:sp>
      <p:sp>
        <p:nvSpPr>
          <p:cNvPr id="9" name="Rectangle 7"/>
          <p:cNvSpPr>
            <a:spLocks noGrp="1"/>
          </p:cNvSpPr>
          <p:nvPr>
            <p:ph type="body" sz="quarter" idx="10" hasCustomPrompt="1"/>
          </p:nvPr>
        </p:nvSpPr>
        <p:spPr>
          <a:xfrm>
            <a:off x="2133600" y="5133975"/>
            <a:ext cx="6386946" cy="1219200"/>
          </a:xfrm>
        </p:spPr>
        <p:txBody>
          <a:bodyPr vert="horz" tIns="0" anchor="t" anchorCtr="0">
            <a:noAutofit/>
          </a:bodyPr>
          <a:lstStyle>
            <a:lvl1pPr marL="0" marR="0" indent="0" algn="r" rtl="0" latinLnBrk="0">
              <a:spcBef>
                <a:spcPct val="20000"/>
              </a:spcBef>
              <a:buFontTx/>
              <a:buNone/>
              <a:defRPr sz="1800" i="0" baseline="0">
                <a:solidFill>
                  <a:schemeClr val="tx1"/>
                </a:solidFill>
                <a:latin typeface="+mn-lt"/>
                <a:ea typeface="+mn-ea"/>
                <a:cs typeface="+mn-cs"/>
              </a:defRPr>
            </a:lvl1pPr>
            <a:extLst/>
          </a:lstStyle>
          <a:p>
            <a:pPr lvl="0"/>
            <a:r>
              <a:rPr lang="en-US" dirty="0"/>
              <a:t>Click to add date and other details</a:t>
            </a:r>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a:buFontTx/>
              <a:buNone/>
            </a:pPr>
            <a:r>
              <a:rPr lang="en-US" sz="2000"/>
              <a:t>Click icon to add picture</a:t>
            </a:r>
            <a:endParaRPr lang="en-US" sz="2000" dirty="0"/>
          </a:p>
        </p:txBody>
      </p:sp>
      <p:sp>
        <p:nvSpPr>
          <p:cNvPr id="6" name="Rectangle 5"/>
          <p:cNvSpPr/>
          <p:nvPr userDrawn="1"/>
        </p:nvSpPr>
        <p:spPr>
          <a:xfrm>
            <a:off x="176844" y="186904"/>
            <a:ext cx="8763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p:cNvSpPr>
          <p:nvPr>
            <p:ph type="dt" sz="half" idx="12"/>
          </p:nvPr>
        </p:nvSpPr>
        <p:spPr/>
        <p:txBody>
          <a:bodyPr/>
          <a:lstStyle/>
          <a:p>
            <a:fld id="{F30C84A2-23CF-44F5-B813-5187ED5C7D1C}" type="datetimeFigureOut">
              <a:rPr lang="en-US" sz="1200" smtClean="0">
                <a:solidFill>
                  <a:schemeClr val="tx2"/>
                </a:solidFill>
              </a:rPr>
              <a:pPr/>
              <a:t>1/5/2020</a:t>
            </a:fld>
            <a:endParaRPr lang="en-US"/>
          </a:p>
        </p:txBody>
      </p:sp>
      <p:sp>
        <p:nvSpPr>
          <p:cNvPr id="12" name="Rectangle 11"/>
          <p:cNvSpPr>
            <a:spLocks noGrp="1"/>
          </p:cNvSpPr>
          <p:nvPr>
            <p:ph type="sldNum" sz="quarter" idx="13"/>
          </p:nvPr>
        </p:nvSpPr>
        <p:spPr/>
        <p:txBody>
          <a:bodyPr/>
          <a:lstStyle/>
          <a:p>
            <a:pPr algn="r"/>
            <a:fld id="{F99EC173-99AE-4773-AB25-02E469A13EAE}" type="slidenum">
              <a:rPr lang="en-US" sz="1200" smtClean="0">
                <a:solidFill>
                  <a:schemeClr val="tx2"/>
                </a:solidFill>
              </a:rPr>
              <a:pPr algn="r"/>
              <a:t>‹#›</a:t>
            </a:fld>
            <a:endParaRPr lang="en-US"/>
          </a:p>
        </p:txBody>
      </p:sp>
      <p:sp>
        <p:nvSpPr>
          <p:cNvPr id="13" name="Rectangle 12"/>
          <p:cNvSpPr>
            <a:spLocks noGrp="1"/>
          </p:cNvSpPr>
          <p:nvPr>
            <p:ph type="ftr" sz="quarter" idx="14"/>
          </p:nvPr>
        </p:nvSpPr>
        <p:spPr/>
        <p:txBody>
          <a:bodyPr/>
          <a:lstStyle/>
          <a:p>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466344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a:t>Click icon to add picture</a:t>
            </a:r>
            <a:endParaRPr lang="en-US" dirty="0"/>
          </a:p>
        </p:txBody>
      </p:sp>
      <p:sp>
        <p:nvSpPr>
          <p:cNvPr id="15" name="Rectangle 7"/>
          <p:cNvSpPr>
            <a:spLocks noGrp="1" noChangeAspect="1"/>
          </p:cNvSpPr>
          <p:nvPr>
            <p:ph type="pic" sz="quarter" idx="12"/>
          </p:nvPr>
        </p:nvSpPr>
        <p:spPr>
          <a:xfrm>
            <a:off x="45720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a:t>Click icon to add picture</a:t>
            </a:r>
            <a:endParaRPr lang="en-US" dirty="0"/>
          </a:p>
        </p:txBody>
      </p:sp>
      <p:sp>
        <p:nvSpPr>
          <p:cNvPr id="26" name="Rectangle 7"/>
          <p:cNvSpPr>
            <a:spLocks noGrp="1" noChangeAspect="1"/>
          </p:cNvSpPr>
          <p:nvPr>
            <p:ph type="pic" sz="quarter" idx="13"/>
          </p:nvPr>
        </p:nvSpPr>
        <p:spPr>
          <a:xfrm>
            <a:off x="4663440" y="228600"/>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a:t>Click icon to add picture</a:t>
            </a:r>
            <a:endParaRPr lang="en-US" dirty="0"/>
          </a:p>
        </p:txBody>
      </p:sp>
      <p:sp>
        <p:nvSpPr>
          <p:cNvPr id="27" name="Rectangle 11"/>
          <p:cNvSpPr>
            <a:spLocks noGrp="1"/>
          </p:cNvSpPr>
          <p:nvPr>
            <p:ph type="body" sz="quarter" idx="14" hasCustomPrompt="1"/>
          </p:nvPr>
        </p:nvSpPr>
        <p:spPr>
          <a:xfrm>
            <a:off x="457200" y="228600"/>
            <a:ext cx="4023360" cy="3017520"/>
          </a:xfrm>
        </p:spPr>
        <p:txBody>
          <a:bodyPr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a:t>Click to add caption</a:t>
            </a:r>
          </a:p>
        </p:txBody>
      </p:sp>
      <p:sp>
        <p:nvSpPr>
          <p:cNvPr id="6" name="Rectangle 5"/>
          <p:cNvSpPr>
            <a:spLocks noGrp="1"/>
          </p:cNvSpPr>
          <p:nvPr>
            <p:ph type="dt" sz="half" idx="15"/>
          </p:nvPr>
        </p:nvSpPr>
        <p:spPr/>
        <p:txBody>
          <a:bodyPr/>
          <a:lstStyle/>
          <a:p>
            <a:fld id="{F30C84A2-23CF-44F5-B813-5187ED5C7D1C}" type="datetimeFigureOut">
              <a:rPr lang="en-US" sz="1200" smtClean="0">
                <a:solidFill>
                  <a:schemeClr val="tx2"/>
                </a:solidFill>
              </a:rPr>
              <a:pPr/>
              <a:t>1/5/2020</a:t>
            </a:fld>
            <a:endParaRPr lang="en-US"/>
          </a:p>
        </p:txBody>
      </p:sp>
      <p:sp>
        <p:nvSpPr>
          <p:cNvPr id="7" name="Rectangle 6"/>
          <p:cNvSpPr>
            <a:spLocks noGrp="1"/>
          </p:cNvSpPr>
          <p:nvPr>
            <p:ph type="sldNum" sz="quarter" idx="16"/>
          </p:nvPr>
        </p:nvSpPr>
        <p:spPr/>
        <p:txBody>
          <a:bodyPr/>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7"/>
          </p:nvPr>
        </p:nvSpPr>
        <p:spPr/>
        <p:txBody>
          <a:bodyPr/>
          <a:lstStyle/>
          <a:p>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067300" y="3436620"/>
            <a:ext cx="3649900"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a:t>Click icon to add picture</a:t>
            </a:r>
            <a:endParaRPr lang="en-US" dirty="0"/>
          </a:p>
        </p:txBody>
      </p:sp>
      <p:sp>
        <p:nvSpPr>
          <p:cNvPr id="29" name="Rectangle 7"/>
          <p:cNvSpPr>
            <a:spLocks noGrp="1" noChangeAspect="1"/>
          </p:cNvSpPr>
          <p:nvPr>
            <p:ph type="pic" sz="quarter" idx="12"/>
          </p:nvPr>
        </p:nvSpPr>
        <p:spPr>
          <a:xfrm>
            <a:off x="426720" y="384048"/>
            <a:ext cx="4457700" cy="5943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a:t>Click icon to add picture</a:t>
            </a:r>
            <a:endParaRPr lang="en-US" dirty="0"/>
          </a:p>
        </p:txBody>
      </p:sp>
      <p:sp>
        <p:nvSpPr>
          <p:cNvPr id="10" name="Rectangle 7"/>
          <p:cNvSpPr>
            <a:spLocks noGrp="1" noChangeAspect="1"/>
          </p:cNvSpPr>
          <p:nvPr>
            <p:ph type="pic" sz="quarter" idx="13"/>
          </p:nvPr>
        </p:nvSpPr>
        <p:spPr>
          <a:xfrm>
            <a:off x="5067300" y="389332"/>
            <a:ext cx="36576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a:t>Click icon to add picture</a:t>
            </a:r>
            <a:endParaRPr lang="en-US" dirty="0"/>
          </a:p>
        </p:txBody>
      </p:sp>
      <p:sp>
        <p:nvSpPr>
          <p:cNvPr id="5" name="Rectangle 4"/>
          <p:cNvSpPr>
            <a:spLocks noGrp="1"/>
          </p:cNvSpPr>
          <p:nvPr>
            <p:ph type="dt" sz="half" idx="14"/>
          </p:nvPr>
        </p:nvSpPr>
        <p:spPr/>
        <p:txBody>
          <a:bodyPr/>
          <a:lstStyle/>
          <a:p>
            <a:fld id="{F30C84A2-23CF-44F5-B813-5187ED5C7D1C}" type="datetimeFigureOut">
              <a:rPr lang="en-US" sz="1200" smtClean="0">
                <a:solidFill>
                  <a:schemeClr val="tx2"/>
                </a:solidFill>
              </a:rPr>
              <a:pPr/>
              <a:t>1/5/2020</a:t>
            </a:fld>
            <a:endParaRPr lang="en-US"/>
          </a:p>
        </p:txBody>
      </p:sp>
      <p:sp>
        <p:nvSpPr>
          <p:cNvPr id="6" name="Rectangle 5"/>
          <p:cNvSpPr>
            <a:spLocks noGrp="1"/>
          </p:cNvSpPr>
          <p:nvPr>
            <p:ph type="sldNum" sz="quarter" idx="15"/>
          </p:nvPr>
        </p:nvSpPr>
        <p:spPr/>
        <p:txBody>
          <a:bodyPr/>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6"/>
          </p:nvPr>
        </p:nvSpPr>
        <p:spPr/>
        <p:txBody>
          <a:bodyPr/>
          <a:lstStyle/>
          <a:p>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4-Up Portrait with Captions">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229297" y="228600"/>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3" name="Rectangle 7"/>
          <p:cNvSpPr>
            <a:spLocks noGrp="1"/>
          </p:cNvSpPr>
          <p:nvPr>
            <p:ph type="pic" sz="quarter" idx="26"/>
          </p:nvPr>
        </p:nvSpPr>
        <p:spPr>
          <a:xfrm>
            <a:off x="22292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10" name="Rectangle 7"/>
          <p:cNvSpPr>
            <a:spLocks noGrp="1" noChangeAspect="1"/>
          </p:cNvSpPr>
          <p:nvPr>
            <p:ph type="pic" sz="quarter" idx="25"/>
          </p:nvPr>
        </p:nvSpPr>
        <p:spPr>
          <a:xfrm>
            <a:off x="4672217" y="228600"/>
            <a:ext cx="2286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27" name="Rectangle 7"/>
          <p:cNvSpPr>
            <a:spLocks noGrp="1"/>
          </p:cNvSpPr>
          <p:nvPr>
            <p:ph type="pic" sz="quarter" idx="27"/>
          </p:nvPr>
        </p:nvSpPr>
        <p:spPr>
          <a:xfrm>
            <a:off x="46676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6" name="Rectangle 7"/>
          <p:cNvSpPr>
            <a:spLocks noGrp="1"/>
          </p:cNvSpPr>
          <p:nvPr>
            <p:ph type="body" sz="quarter" idx="16" hasCustomPrompt="1"/>
          </p:nvPr>
        </p:nvSpPr>
        <p:spPr>
          <a:xfrm>
            <a:off x="400497" y="1295400"/>
            <a:ext cx="1676400" cy="1905000"/>
          </a:xfrm>
        </p:spPr>
        <p:txBody>
          <a:bodyPr anchor="b" anchorCtr="0">
            <a:noAutofit/>
          </a:bodyPr>
          <a:lstStyle>
            <a:lvl1pPr marL="0" marR="0" indent="0" algn="r" rtl="0" latinLnBrk="0">
              <a:spcBef>
                <a:spcPct val="20000"/>
              </a:spcBef>
              <a:buFontTx/>
              <a:buNone/>
              <a:defRPr sz="1600" baseline="0">
                <a:solidFill>
                  <a:schemeClr val="tx1"/>
                </a:solidFill>
                <a:latin typeface="+mn-lt"/>
                <a:ea typeface="+mn-ea"/>
                <a:cs typeface="+mn-cs"/>
              </a:defRPr>
            </a:lvl1pPr>
            <a:extLst/>
          </a:lstStyle>
          <a:p>
            <a:pPr lvl="0"/>
            <a:r>
              <a:rPr lang="en-US" dirty="0"/>
              <a:t>Click to add caption</a:t>
            </a:r>
          </a:p>
        </p:txBody>
      </p:sp>
      <p:sp>
        <p:nvSpPr>
          <p:cNvPr id="14" name="Rectangle 7"/>
          <p:cNvSpPr>
            <a:spLocks noGrp="1"/>
          </p:cNvSpPr>
          <p:nvPr>
            <p:ph type="body" sz="quarter" idx="29" hasCustomPrompt="1"/>
          </p:nvPr>
        </p:nvSpPr>
        <p:spPr>
          <a:xfrm>
            <a:off x="7086600" y="1295400"/>
            <a:ext cx="1676400" cy="1905000"/>
          </a:xfrm>
        </p:spPr>
        <p:txBody>
          <a:bodyPr anchor="b" anchorCtr="0"/>
          <a:lstStyle>
            <a:lvl1pPr marL="0" marR="0" indent="0" algn="l">
              <a:buFontTx/>
              <a:buNone/>
              <a:defRPr sz="1600" baseline="0"/>
            </a:lvl1pPr>
            <a:extLst/>
          </a:lstStyle>
          <a:p>
            <a:pPr lvl="0"/>
            <a:r>
              <a:rPr lang="en-US" dirty="0"/>
              <a:t>Click to add caption</a:t>
            </a:r>
          </a:p>
        </p:txBody>
      </p:sp>
      <p:sp>
        <p:nvSpPr>
          <p:cNvPr id="4" name="Rectangle 7"/>
          <p:cNvSpPr>
            <a:spLocks noGrp="1"/>
          </p:cNvSpPr>
          <p:nvPr>
            <p:ph type="body" sz="quarter" idx="28" hasCustomPrompt="1"/>
          </p:nvPr>
        </p:nvSpPr>
        <p:spPr>
          <a:xfrm>
            <a:off x="400497" y="3352800"/>
            <a:ext cx="1676400" cy="1905000"/>
          </a:xfrm>
        </p:spPr>
        <p:txBody>
          <a:bodyPr anchor="t" anchorCtr="0"/>
          <a:lstStyle>
            <a:lvl1pPr marL="0" marR="0" indent="0" algn="r">
              <a:buFontTx/>
              <a:buNone/>
              <a:defRPr sz="1600" baseline="0"/>
            </a:lvl1pPr>
            <a:extLst/>
          </a:lstStyle>
          <a:p>
            <a:pPr lvl="0"/>
            <a:r>
              <a:rPr lang="en-US" dirty="0"/>
              <a:t>Click to add caption</a:t>
            </a:r>
          </a:p>
        </p:txBody>
      </p:sp>
      <p:sp>
        <p:nvSpPr>
          <p:cNvPr id="13" name="Rectangle 7"/>
          <p:cNvSpPr>
            <a:spLocks noGrp="1"/>
          </p:cNvSpPr>
          <p:nvPr>
            <p:ph type="body" sz="quarter" idx="30" hasCustomPrompt="1"/>
          </p:nvPr>
        </p:nvSpPr>
        <p:spPr>
          <a:xfrm>
            <a:off x="7086600" y="3352800"/>
            <a:ext cx="1676400" cy="1905000"/>
          </a:xfrm>
        </p:spPr>
        <p:txBody>
          <a:bodyPr anchor="t" anchorCtr="0"/>
          <a:lstStyle>
            <a:lvl1pPr marL="0" marR="0" indent="0" algn="l">
              <a:buFontTx/>
              <a:buNone/>
              <a:defRPr sz="1600" baseline="0"/>
            </a:lvl1pPr>
            <a:extLst/>
          </a:lstStyle>
          <a:p>
            <a:pPr lvl="0"/>
            <a:r>
              <a:rPr lang="en-US" dirty="0"/>
              <a:t>Click to add caption</a:t>
            </a:r>
          </a:p>
        </p:txBody>
      </p:sp>
      <p:sp>
        <p:nvSpPr>
          <p:cNvPr id="11" name="Rectangle 10"/>
          <p:cNvSpPr>
            <a:spLocks noGrp="1"/>
          </p:cNvSpPr>
          <p:nvPr>
            <p:ph type="dt" sz="half" idx="31"/>
          </p:nvPr>
        </p:nvSpPr>
        <p:spPr/>
        <p:txBody>
          <a:bodyPr/>
          <a:lstStyle/>
          <a:p>
            <a:fld id="{F30C84A2-23CF-44F5-B813-5187ED5C7D1C}" type="datetimeFigureOut">
              <a:rPr lang="en-US" sz="1200" smtClean="0">
                <a:solidFill>
                  <a:schemeClr val="tx2"/>
                </a:solidFill>
              </a:rPr>
              <a:pPr/>
              <a:t>1/5/2020</a:t>
            </a:fld>
            <a:endParaRPr lang="en-US"/>
          </a:p>
        </p:txBody>
      </p:sp>
      <p:sp>
        <p:nvSpPr>
          <p:cNvPr id="12" name="Rectangle 11"/>
          <p:cNvSpPr>
            <a:spLocks noGrp="1"/>
          </p:cNvSpPr>
          <p:nvPr>
            <p:ph type="sldNum" sz="quarter" idx="32"/>
          </p:nvPr>
        </p:nvSpPr>
        <p:spPr/>
        <p:txBody>
          <a:bodyPr/>
          <a:lstStyle/>
          <a:p>
            <a:pPr algn="r"/>
            <a:fld id="{F99EC173-99AE-4773-AB25-02E469A13EAE}" type="slidenum">
              <a:rPr lang="en-US" sz="1200" smtClean="0">
                <a:solidFill>
                  <a:schemeClr val="tx2"/>
                </a:solidFill>
              </a:rPr>
              <a:pPr algn="r"/>
              <a:t>‹#›</a:t>
            </a:fld>
            <a:endParaRPr lang="en-US"/>
          </a:p>
        </p:txBody>
      </p:sp>
      <p:sp>
        <p:nvSpPr>
          <p:cNvPr id="15" name="Rectangle 14"/>
          <p:cNvSpPr>
            <a:spLocks noGrp="1"/>
          </p:cNvSpPr>
          <p:nvPr>
            <p:ph type="ftr" sz="quarter" idx="33"/>
          </p:nvPr>
        </p:nvSpPr>
        <p:spPr/>
        <p:txBody>
          <a:bodyPr/>
          <a:lstStyle/>
          <a:p>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4-Up landscape with Caption">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926821" y="533400"/>
            <a:ext cx="3653297"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8" name="Rectangle 7"/>
          <p:cNvSpPr>
            <a:spLocks noGrp="1"/>
          </p:cNvSpPr>
          <p:nvPr>
            <p:ph type="body" sz="quarter" idx="16" hasCustomPrompt="1"/>
          </p:nvPr>
        </p:nvSpPr>
        <p:spPr>
          <a:xfrm>
            <a:off x="926821" y="6172200"/>
            <a:ext cx="3657600" cy="304800"/>
          </a:xfrm>
        </p:spPr>
        <p:txBody>
          <a:bodyPr lIns="9144" anchor="t" anchorCtr="0"/>
          <a:lstStyle>
            <a:lvl1pPr marL="0" marR="0" indent="0" algn="l">
              <a:buFontTx/>
              <a:buNone/>
              <a:defRPr sz="1600" baseline="0"/>
            </a:lvl1pPr>
            <a:extLst/>
          </a:lstStyle>
          <a:p>
            <a:pPr lvl="0"/>
            <a:r>
              <a:rPr lang="en-US" dirty="0"/>
              <a:t>Click to add caption</a:t>
            </a:r>
          </a:p>
        </p:txBody>
      </p:sp>
      <p:sp>
        <p:nvSpPr>
          <p:cNvPr id="9" name="Rectangle 7"/>
          <p:cNvSpPr>
            <a:spLocks noGrp="1"/>
          </p:cNvSpPr>
          <p:nvPr>
            <p:ph type="pic" sz="quarter" idx="17"/>
          </p:nvPr>
        </p:nvSpPr>
        <p:spPr>
          <a:xfrm>
            <a:off x="4660621" y="5334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6" name="Rectangle 7"/>
          <p:cNvSpPr>
            <a:spLocks noGrp="1"/>
          </p:cNvSpPr>
          <p:nvPr>
            <p:ph type="pic" sz="quarter" idx="18"/>
          </p:nvPr>
        </p:nvSpPr>
        <p:spPr>
          <a:xfrm>
            <a:off x="9268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14" name="Rectangle 7"/>
          <p:cNvSpPr>
            <a:spLocks noGrp="1"/>
          </p:cNvSpPr>
          <p:nvPr>
            <p:ph type="pic" sz="quarter" idx="19"/>
          </p:nvPr>
        </p:nvSpPr>
        <p:spPr>
          <a:xfrm>
            <a:off x="46606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4" name="Rectangle 7"/>
          <p:cNvSpPr>
            <a:spLocks noGrp="1"/>
          </p:cNvSpPr>
          <p:nvPr>
            <p:ph type="body" sz="quarter" idx="22" hasCustomPrompt="1"/>
          </p:nvPr>
        </p:nvSpPr>
        <p:spPr>
          <a:xfrm>
            <a:off x="926821" y="152400"/>
            <a:ext cx="3657600" cy="304800"/>
          </a:xfrm>
        </p:spPr>
        <p:txBody>
          <a:bodyPr lIns="9144" anchor="t" anchorCtr="0"/>
          <a:lstStyle>
            <a:lvl1pPr marL="0" marR="0" indent="0" algn="l">
              <a:buFontTx/>
              <a:buNone/>
              <a:defRPr sz="1600" baseline="0"/>
            </a:lvl1pPr>
            <a:extLst/>
          </a:lstStyle>
          <a:p>
            <a:pPr lvl="0"/>
            <a:r>
              <a:rPr lang="en-US" dirty="0"/>
              <a:t>Click to add caption</a:t>
            </a:r>
          </a:p>
        </p:txBody>
      </p:sp>
      <p:sp>
        <p:nvSpPr>
          <p:cNvPr id="18" name="Rectangle 7"/>
          <p:cNvSpPr>
            <a:spLocks noGrp="1"/>
          </p:cNvSpPr>
          <p:nvPr>
            <p:ph type="body" sz="quarter" idx="23" hasCustomPrompt="1"/>
          </p:nvPr>
        </p:nvSpPr>
        <p:spPr>
          <a:xfrm>
            <a:off x="4660621" y="6172200"/>
            <a:ext cx="3657600" cy="304800"/>
          </a:xfrm>
        </p:spPr>
        <p:txBody>
          <a:bodyPr lIns="9144" anchor="t" anchorCtr="0"/>
          <a:lstStyle>
            <a:lvl1pPr marL="0" marR="0" indent="0" algn="l">
              <a:buFontTx/>
              <a:buNone/>
              <a:defRPr sz="1600" baseline="0"/>
            </a:lvl1pPr>
            <a:extLst/>
          </a:lstStyle>
          <a:p>
            <a:pPr lvl="0"/>
            <a:r>
              <a:rPr lang="en-US" dirty="0"/>
              <a:t>Click to add caption</a:t>
            </a:r>
          </a:p>
        </p:txBody>
      </p:sp>
      <p:sp>
        <p:nvSpPr>
          <p:cNvPr id="16" name="Rectangle 7"/>
          <p:cNvSpPr>
            <a:spLocks noGrp="1"/>
          </p:cNvSpPr>
          <p:nvPr>
            <p:ph type="body" sz="quarter" idx="24" hasCustomPrompt="1"/>
          </p:nvPr>
        </p:nvSpPr>
        <p:spPr>
          <a:xfrm>
            <a:off x="4660621" y="152400"/>
            <a:ext cx="3657600" cy="304800"/>
          </a:xfrm>
        </p:spPr>
        <p:txBody>
          <a:bodyPr lIns="9144" anchor="t" anchorCtr="0"/>
          <a:lstStyle>
            <a:lvl1pPr marL="0" marR="0" indent="0" algn="l">
              <a:buFontTx/>
              <a:buNone/>
              <a:defRPr sz="1600" baseline="0"/>
            </a:lvl1pPr>
            <a:extLst/>
          </a:lstStyle>
          <a:p>
            <a:pPr lvl="0"/>
            <a:r>
              <a:rPr lang="en-US" dirty="0"/>
              <a:t>Click to add caption</a:t>
            </a:r>
          </a:p>
        </p:txBody>
      </p:sp>
      <p:sp>
        <p:nvSpPr>
          <p:cNvPr id="10" name="Rectangle 9"/>
          <p:cNvSpPr>
            <a:spLocks noGrp="1"/>
          </p:cNvSpPr>
          <p:nvPr>
            <p:ph type="dt" sz="half" idx="25"/>
          </p:nvPr>
        </p:nvSpPr>
        <p:spPr/>
        <p:txBody>
          <a:bodyPr/>
          <a:lstStyle/>
          <a:p>
            <a:fld id="{F30C84A2-23CF-44F5-B813-5187ED5C7D1C}" type="datetimeFigureOut">
              <a:rPr lang="en-US" sz="1200" smtClean="0">
                <a:solidFill>
                  <a:schemeClr val="tx2"/>
                </a:solidFill>
              </a:rPr>
              <a:pPr/>
              <a:t>1/5/2020</a:t>
            </a:fld>
            <a:endParaRPr lang="en-US"/>
          </a:p>
        </p:txBody>
      </p:sp>
      <p:sp>
        <p:nvSpPr>
          <p:cNvPr id="11" name="Rectangle 10"/>
          <p:cNvSpPr>
            <a:spLocks noGrp="1"/>
          </p:cNvSpPr>
          <p:nvPr>
            <p:ph type="sldNum" sz="quarter" idx="26"/>
          </p:nvPr>
        </p:nvSpPr>
        <p:spPr/>
        <p:txBody>
          <a:bodyPr/>
          <a:lstStyle/>
          <a:p>
            <a:pPr algn="r"/>
            <a:fld id="{F99EC173-99AE-4773-AB25-02E469A13EAE}" type="slidenum">
              <a:rPr lang="en-US" sz="1200" smtClean="0">
                <a:solidFill>
                  <a:schemeClr val="tx2"/>
                </a:solidFill>
              </a:rPr>
              <a:pPr algn="r"/>
              <a:t>‹#›</a:t>
            </a:fld>
            <a:endParaRPr lang="en-US"/>
          </a:p>
        </p:txBody>
      </p:sp>
      <p:sp>
        <p:nvSpPr>
          <p:cNvPr id="12" name="Rectangle 11"/>
          <p:cNvSpPr>
            <a:spLocks noGrp="1"/>
          </p:cNvSpPr>
          <p:nvPr>
            <p:ph type="ftr" sz="quarter" idx="27"/>
          </p:nvPr>
        </p:nvSpPr>
        <p:spPr/>
        <p:txBody>
          <a:bodyPr/>
          <a:lstStyle/>
          <a:p>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4-Up Portrait with Large Caption">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30" name="Rectangle 7"/>
          <p:cNvSpPr>
            <a:spLocks noGrp="1"/>
          </p:cNvSpPr>
          <p:nvPr>
            <p:ph type="pic" sz="quarter" idx="31"/>
          </p:nvPr>
        </p:nvSpPr>
        <p:spPr>
          <a:xfrm>
            <a:off x="45466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7" name="Rectangle 7"/>
          <p:cNvSpPr>
            <a:spLocks noGrp="1"/>
          </p:cNvSpPr>
          <p:nvPr>
            <p:ph type="pic" sz="quarter" idx="30"/>
          </p:nvPr>
        </p:nvSpPr>
        <p:spPr>
          <a:xfrm>
            <a:off x="234906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29" name="Rectangle 7"/>
          <p:cNvSpPr>
            <a:spLocks noGrp="1"/>
          </p:cNvSpPr>
          <p:nvPr>
            <p:ph type="pic" sz="quarter" idx="32"/>
          </p:nvPr>
        </p:nvSpPr>
        <p:spPr>
          <a:xfrm>
            <a:off x="6740166"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24" name="Rectangle 7"/>
          <p:cNvSpPr>
            <a:spLocks noGrp="1"/>
          </p:cNvSpPr>
          <p:nvPr>
            <p:ph type="body" sz="quarter" idx="29" hasCustomPrompt="1"/>
          </p:nvPr>
        </p:nvSpPr>
        <p:spPr>
          <a:xfrm>
            <a:off x="152400" y="4495800"/>
            <a:ext cx="8763000" cy="1905000"/>
          </a:xfrm>
        </p:spPr>
        <p:txBody>
          <a:bodyPr anchor="t" anchorCtr="0"/>
          <a:lstStyle>
            <a:lvl1pPr marL="0" marR="0" indent="0" algn="l">
              <a:buFontTx/>
              <a:buNone/>
              <a:defRPr sz="2400" baseline="0"/>
            </a:lvl1pPr>
            <a:extLst/>
          </a:lstStyle>
          <a:p>
            <a:pPr lvl="0"/>
            <a:r>
              <a:rPr lang="en-US" dirty="0"/>
              <a:t>Click to add caption</a:t>
            </a:r>
          </a:p>
        </p:txBody>
      </p:sp>
      <p:sp>
        <p:nvSpPr>
          <p:cNvPr id="8" name="Rectangle 7"/>
          <p:cNvSpPr>
            <a:spLocks noGrp="1"/>
          </p:cNvSpPr>
          <p:nvPr>
            <p:ph type="dt" sz="half" idx="33"/>
          </p:nvPr>
        </p:nvSpPr>
        <p:spPr/>
        <p:txBody>
          <a:bodyPr/>
          <a:lstStyle/>
          <a:p>
            <a:fld id="{F30C84A2-23CF-44F5-B813-5187ED5C7D1C}" type="datetimeFigureOut">
              <a:rPr lang="en-US" sz="1200" smtClean="0">
                <a:solidFill>
                  <a:schemeClr val="tx2"/>
                </a:solidFill>
              </a:rPr>
              <a:pPr/>
              <a:t>1/5/2020</a:t>
            </a:fld>
            <a:endParaRPr lang="en-US"/>
          </a:p>
        </p:txBody>
      </p:sp>
      <p:sp>
        <p:nvSpPr>
          <p:cNvPr id="9" name="Rectangle 8"/>
          <p:cNvSpPr>
            <a:spLocks noGrp="1"/>
          </p:cNvSpPr>
          <p:nvPr>
            <p:ph type="sldNum" sz="quarter" idx="34"/>
          </p:nvPr>
        </p:nvSpPr>
        <p:spPr/>
        <p:txBody>
          <a:bodyPr/>
          <a:lstStyle/>
          <a:p>
            <a:pPr algn="r"/>
            <a:fld id="{F99EC173-99AE-4773-AB25-02E469A13EAE}" type="slidenum">
              <a:rPr lang="en-US" sz="1200" smtClean="0">
                <a:solidFill>
                  <a:schemeClr val="tx2"/>
                </a:solidFill>
              </a:rPr>
              <a:pPr algn="r"/>
              <a:t>‹#›</a:t>
            </a:fld>
            <a:endParaRPr lang="en-US"/>
          </a:p>
        </p:txBody>
      </p:sp>
      <p:sp>
        <p:nvSpPr>
          <p:cNvPr id="10" name="Rectangle 9"/>
          <p:cNvSpPr>
            <a:spLocks noGrp="1"/>
          </p:cNvSpPr>
          <p:nvPr>
            <p:ph type="ftr" sz="quarter" idx="35"/>
          </p:nvPr>
        </p:nvSpPr>
        <p:spPr/>
        <p:txBody>
          <a:bodyPr/>
          <a:lstStyle/>
          <a:p>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4-Up: 1 Portrait with  3 Landscape">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685800" y="257665"/>
            <a:ext cx="4617720"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4" name="Rectangle 7"/>
          <p:cNvSpPr>
            <a:spLocks noGrp="1" noChangeAspect="1"/>
          </p:cNvSpPr>
          <p:nvPr>
            <p:ph type="pic" sz="quarter" idx="18"/>
          </p:nvPr>
        </p:nvSpPr>
        <p:spPr>
          <a:xfrm>
            <a:off x="5788848" y="257665"/>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6" name="Rectangle 7"/>
          <p:cNvSpPr>
            <a:spLocks noGrp="1" noChangeAspect="1"/>
          </p:cNvSpPr>
          <p:nvPr>
            <p:ph type="pic" sz="quarter" idx="22"/>
          </p:nvPr>
        </p:nvSpPr>
        <p:spPr>
          <a:xfrm>
            <a:off x="5788848" y="2432657"/>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14" name="Rectangle 7"/>
          <p:cNvSpPr>
            <a:spLocks noGrp="1" noChangeAspect="1"/>
          </p:cNvSpPr>
          <p:nvPr>
            <p:ph type="pic" sz="quarter" idx="23"/>
          </p:nvPr>
        </p:nvSpPr>
        <p:spPr>
          <a:xfrm>
            <a:off x="5788848" y="4607649"/>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7" name="Rectangle 6"/>
          <p:cNvSpPr>
            <a:spLocks noGrp="1"/>
          </p:cNvSpPr>
          <p:nvPr>
            <p:ph type="dt" sz="half" idx="24"/>
          </p:nvPr>
        </p:nvSpPr>
        <p:spPr/>
        <p:txBody>
          <a:bodyPr/>
          <a:lstStyle/>
          <a:p>
            <a:fld id="{F30C84A2-23CF-44F5-B813-5187ED5C7D1C}" type="datetimeFigureOut">
              <a:rPr lang="en-US" sz="1200" smtClean="0">
                <a:solidFill>
                  <a:schemeClr val="tx2"/>
                </a:solidFill>
              </a:rPr>
              <a:pPr/>
              <a:t>1/5/2020</a:t>
            </a:fld>
            <a:endParaRPr lang="en-US"/>
          </a:p>
        </p:txBody>
      </p:sp>
      <p:sp>
        <p:nvSpPr>
          <p:cNvPr id="8" name="Rectangle 7"/>
          <p:cNvSpPr>
            <a:spLocks noGrp="1"/>
          </p:cNvSpPr>
          <p:nvPr>
            <p:ph type="sldNum" sz="quarter" idx="25"/>
          </p:nvPr>
        </p:nvSpPr>
        <p:spPr/>
        <p:txBody>
          <a:bodyPr/>
          <a:lstStyle/>
          <a:p>
            <a:pPr algn="r"/>
            <a:fld id="{F99EC173-99AE-4773-AB25-02E469A13EAE}" type="slidenum">
              <a:rPr lang="en-US" sz="1200" smtClean="0">
                <a:solidFill>
                  <a:schemeClr val="tx2"/>
                </a:solidFill>
              </a:rPr>
              <a:pPr algn="r"/>
              <a:t>‹#›</a:t>
            </a:fld>
            <a:endParaRPr lang="en-US"/>
          </a:p>
        </p:txBody>
      </p:sp>
      <p:sp>
        <p:nvSpPr>
          <p:cNvPr id="9" name="Rectangle 8"/>
          <p:cNvSpPr>
            <a:spLocks noGrp="1"/>
          </p:cNvSpPr>
          <p:nvPr>
            <p:ph type="ftr" sz="quarter" idx="26"/>
          </p:nvPr>
        </p:nvSpPr>
        <p:spPr/>
        <p:txBody>
          <a:bodyPr/>
          <a:lstStyle/>
          <a:p>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5-up: 3 Landscape with 2 Portrait">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34290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27" name="Rectangle 7"/>
          <p:cNvSpPr>
            <a:spLocks noGrp="1"/>
          </p:cNvSpPr>
          <p:nvPr>
            <p:ph type="pic" sz="quarter" idx="17"/>
          </p:nvPr>
        </p:nvSpPr>
        <p:spPr>
          <a:xfrm>
            <a:off x="3033848" y="228600"/>
            <a:ext cx="55626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31" name="Rectangle 7"/>
          <p:cNvSpPr>
            <a:spLocks noGrp="1"/>
          </p:cNvSpPr>
          <p:nvPr>
            <p:ph type="pic" sz="quarter" idx="26"/>
          </p:nvPr>
        </p:nvSpPr>
        <p:spPr>
          <a:xfrm>
            <a:off x="609600" y="2286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26" name="Rectangle 7"/>
          <p:cNvSpPr>
            <a:spLocks noGrp="1" noChangeAspect="1"/>
          </p:cNvSpPr>
          <p:nvPr>
            <p:ph type="pic" sz="quarter" idx="27"/>
          </p:nvPr>
        </p:nvSpPr>
        <p:spPr>
          <a:xfrm>
            <a:off x="5943600" y="4495800"/>
            <a:ext cx="2666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23" name="Rectangle 7"/>
          <p:cNvSpPr>
            <a:spLocks noGrp="1" noChangeAspect="1"/>
          </p:cNvSpPr>
          <p:nvPr>
            <p:ph type="pic" sz="quarter" idx="28"/>
          </p:nvPr>
        </p:nvSpPr>
        <p:spPr>
          <a:xfrm>
            <a:off x="3033848" y="4495800"/>
            <a:ext cx="2757352"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7" name="Rectangle 6"/>
          <p:cNvSpPr>
            <a:spLocks noGrp="1"/>
          </p:cNvSpPr>
          <p:nvPr>
            <p:ph type="dt" sz="half" idx="29"/>
          </p:nvPr>
        </p:nvSpPr>
        <p:spPr/>
        <p:txBody>
          <a:bodyPr/>
          <a:lstStyle/>
          <a:p>
            <a:fld id="{F30C84A2-23CF-44F5-B813-5187ED5C7D1C}" type="datetimeFigureOut">
              <a:rPr lang="en-US" sz="1200" smtClean="0">
                <a:solidFill>
                  <a:schemeClr val="tx2"/>
                </a:solidFill>
              </a:rPr>
              <a:pPr/>
              <a:t>1/5/2020</a:t>
            </a:fld>
            <a:endParaRPr lang="en-US"/>
          </a:p>
        </p:txBody>
      </p:sp>
      <p:sp>
        <p:nvSpPr>
          <p:cNvPr id="8" name="Rectangle 7"/>
          <p:cNvSpPr>
            <a:spLocks noGrp="1"/>
          </p:cNvSpPr>
          <p:nvPr>
            <p:ph type="sldNum" sz="quarter" idx="30"/>
          </p:nvPr>
        </p:nvSpPr>
        <p:spPr/>
        <p:txBody>
          <a:bodyPr/>
          <a:lstStyle/>
          <a:p>
            <a:pPr algn="r"/>
            <a:fld id="{F99EC173-99AE-4773-AB25-02E469A13EAE}" type="slidenum">
              <a:rPr lang="en-US" sz="1200" smtClean="0">
                <a:solidFill>
                  <a:schemeClr val="tx2"/>
                </a:solidFill>
              </a:rPr>
              <a:pPr algn="r"/>
              <a:t>‹#›</a:t>
            </a:fld>
            <a:endParaRPr lang="en-US"/>
          </a:p>
        </p:txBody>
      </p:sp>
      <p:sp>
        <p:nvSpPr>
          <p:cNvPr id="10" name="Rectangle 9"/>
          <p:cNvSpPr>
            <a:spLocks noGrp="1"/>
          </p:cNvSpPr>
          <p:nvPr>
            <p:ph type="ftr" sz="quarter" idx="31"/>
          </p:nvPr>
        </p:nvSpPr>
        <p:spPr/>
        <p:txBody>
          <a:bodyPr/>
          <a:lstStyle/>
          <a:p>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5-Up: 3 Portrait with 2 Landscape">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5121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23" name="Rectangle 7"/>
          <p:cNvSpPr>
            <a:spLocks noGrp="1"/>
          </p:cNvSpPr>
          <p:nvPr>
            <p:ph type="pic" sz="quarter" idx="29"/>
          </p:nvPr>
        </p:nvSpPr>
        <p:spPr>
          <a:xfrm>
            <a:off x="51213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30" name="Rectangle 7"/>
          <p:cNvSpPr>
            <a:spLocks noGrp="1"/>
          </p:cNvSpPr>
          <p:nvPr>
            <p:ph type="pic" sz="quarter" idx="30"/>
          </p:nvPr>
        </p:nvSpPr>
        <p:spPr>
          <a:xfrm>
            <a:off x="471837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22" name="Rectangle 7"/>
          <p:cNvSpPr>
            <a:spLocks noGrp="1"/>
          </p:cNvSpPr>
          <p:nvPr>
            <p:ph type="pic" sz="quarter" idx="27"/>
          </p:nvPr>
        </p:nvSpPr>
        <p:spPr>
          <a:xfrm>
            <a:off x="32934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31" name="Rectangle 7"/>
          <p:cNvSpPr>
            <a:spLocks noGrp="1"/>
          </p:cNvSpPr>
          <p:nvPr>
            <p:ph type="pic" sz="quarter" idx="28"/>
          </p:nvPr>
        </p:nvSpPr>
        <p:spPr>
          <a:xfrm>
            <a:off x="60747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7" name="Rectangle 6"/>
          <p:cNvSpPr>
            <a:spLocks noGrp="1"/>
          </p:cNvSpPr>
          <p:nvPr>
            <p:ph type="dt" sz="half" idx="31"/>
          </p:nvPr>
        </p:nvSpPr>
        <p:spPr/>
        <p:txBody>
          <a:bodyPr/>
          <a:lstStyle/>
          <a:p>
            <a:fld id="{F30C84A2-23CF-44F5-B813-5187ED5C7D1C}" type="datetimeFigureOut">
              <a:rPr lang="en-US" sz="1200" smtClean="0">
                <a:solidFill>
                  <a:schemeClr val="tx2"/>
                </a:solidFill>
              </a:rPr>
              <a:pPr/>
              <a:t>1/5/2020</a:t>
            </a:fld>
            <a:endParaRPr lang="en-US"/>
          </a:p>
        </p:txBody>
      </p:sp>
      <p:sp>
        <p:nvSpPr>
          <p:cNvPr id="8" name="Rectangle 7"/>
          <p:cNvSpPr>
            <a:spLocks noGrp="1"/>
          </p:cNvSpPr>
          <p:nvPr>
            <p:ph type="sldNum" sz="quarter" idx="32"/>
          </p:nvPr>
        </p:nvSpPr>
        <p:spPr/>
        <p:txBody>
          <a:bodyPr/>
          <a:lstStyle/>
          <a:p>
            <a:pPr algn="r"/>
            <a:fld id="{F99EC173-99AE-4773-AB25-02E469A13EAE}" type="slidenum">
              <a:rPr lang="en-US" sz="1200" smtClean="0">
                <a:solidFill>
                  <a:schemeClr val="tx2"/>
                </a:solidFill>
              </a:rPr>
              <a:pPr algn="r"/>
              <a:t>‹#›</a:t>
            </a:fld>
            <a:endParaRPr lang="en-US"/>
          </a:p>
        </p:txBody>
      </p:sp>
      <p:sp>
        <p:nvSpPr>
          <p:cNvPr id="9" name="Rectangle 8"/>
          <p:cNvSpPr>
            <a:spLocks noGrp="1"/>
          </p:cNvSpPr>
          <p:nvPr>
            <p:ph type="ftr" sz="quarter" idx="33"/>
          </p:nvPr>
        </p:nvSpPr>
        <p:spPr/>
        <p:txBody>
          <a:bodyPr/>
          <a:lstStyle/>
          <a:p>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3050273" y="16002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a:t>Click icon to add picture</a:t>
            </a:r>
            <a:endParaRPr lang="en-US" sz="2400" i="0" dirty="0"/>
          </a:p>
        </p:txBody>
      </p:sp>
      <p:sp>
        <p:nvSpPr>
          <p:cNvPr id="7" name="W¥ل云玗İαЂÕØÚáÛ丫:Téxt Plàçèhòlðêr 表¥鷗字㌍_W 6"/>
          <p:cNvSpPr>
            <a:spLocks noGrp="1"/>
          </p:cNvSpPr>
          <p:nvPr>
            <p:ph type="body" sz="quarter" idx="15" hasCustomPrompt="1"/>
          </p:nvPr>
        </p:nvSpPr>
        <p:spPr>
          <a:xfrm>
            <a:off x="3048000" y="4876800"/>
            <a:ext cx="3200400" cy="1295400"/>
          </a:xfrm>
        </p:spPr>
        <p:txBody>
          <a:bodyPr tIns="91440" rIns="9144" bIns="91440" anchor="t"/>
          <a:lstStyle>
            <a:lvl1pPr marL="0" marR="0" indent="0" algn="l">
              <a:buFontTx/>
              <a:buNone/>
              <a:defRPr sz="1800" i="0"/>
            </a:lvl1pPr>
            <a:extLst/>
          </a:lstStyle>
          <a:p>
            <a:pPr lvl="0"/>
            <a:r>
              <a:rPr lang="en-US" dirty="0"/>
              <a:t>Click to add caption</a:t>
            </a:r>
          </a:p>
        </p:txBody>
      </p:sp>
      <p:sp>
        <p:nvSpPr>
          <p:cNvPr id="5" name="Rectangle 4"/>
          <p:cNvSpPr>
            <a:spLocks noGrp="1"/>
          </p:cNvSpPr>
          <p:nvPr>
            <p:ph type="dt" sz="half" idx="16"/>
          </p:nvPr>
        </p:nvSpPr>
        <p:spPr/>
        <p:txBody>
          <a:bodyPr/>
          <a:lstStyle/>
          <a:p>
            <a:fld id="{F30C84A2-23CF-44F5-B813-5187ED5C7D1C}" type="datetimeFigureOut">
              <a:rPr lang="en-US" sz="1200" smtClean="0">
                <a:solidFill>
                  <a:schemeClr val="tx2"/>
                </a:solidFill>
              </a:rPr>
              <a:pPr/>
              <a:t>1/5/2020</a:t>
            </a:fld>
            <a:endParaRPr lang="en-US"/>
          </a:p>
        </p:txBody>
      </p:sp>
      <p:sp>
        <p:nvSpPr>
          <p:cNvPr id="6" name="Rectangle 5"/>
          <p:cNvSpPr>
            <a:spLocks noGrp="1"/>
          </p:cNvSpPr>
          <p:nvPr>
            <p:ph type="sldNum" sz="quarter" idx="17"/>
          </p:nvPr>
        </p:nvSpPr>
        <p:spPr/>
        <p:txBody>
          <a:bodyPr/>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8"/>
          </p:nvPr>
        </p:nvSpPr>
        <p:spPr/>
        <p:txBody>
          <a:bodyPr/>
          <a:lstStyle/>
          <a:p>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4955273"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a:t>Click icon to add picture</a:t>
            </a:r>
            <a:endParaRPr lang="en-US" sz="2400" i="0" dirty="0"/>
          </a:p>
        </p:txBody>
      </p:sp>
      <p:sp>
        <p:nvSpPr>
          <p:cNvPr id="6" name="W¥ل云玗İαЂôÁûÂÚ丫:Pïçtúrê Plå¢éhõlðér 表¥鷗字㌍ 表_W 5"/>
          <p:cNvSpPr>
            <a:spLocks noGrp="1" noChangeAspect="1"/>
          </p:cNvSpPr>
          <p:nvPr>
            <p:ph type="pic" sz="quarter" idx="14"/>
          </p:nvPr>
        </p:nvSpPr>
        <p:spPr>
          <a:xfrm>
            <a:off x="1143000"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a:t>Click icon to add picture</a:t>
            </a:r>
            <a:endParaRPr lang="en-US" sz="2400" i="0" dirty="0"/>
          </a:p>
        </p:txBody>
      </p:sp>
      <p:sp>
        <p:nvSpPr>
          <p:cNvPr id="7" name="W¥ل云玗İαЂÕØÚáÛ丫:Téxt Plàçèhòlðêr 表¥鷗字㌍_W 6"/>
          <p:cNvSpPr>
            <a:spLocks noGrp="1"/>
          </p:cNvSpPr>
          <p:nvPr>
            <p:ph type="body" sz="quarter" idx="15" hasCustomPrompt="1"/>
          </p:nvPr>
        </p:nvSpPr>
        <p:spPr>
          <a:xfrm>
            <a:off x="4953000" y="4648200"/>
            <a:ext cx="3200400" cy="1295400"/>
          </a:xfrm>
        </p:spPr>
        <p:txBody>
          <a:bodyPr tIns="91440" rIns="9144" bIns="91440" anchor="t"/>
          <a:lstStyle>
            <a:lvl1pPr marL="0" marR="0" indent="0" algn="l">
              <a:buFontTx/>
              <a:buNone/>
              <a:defRPr sz="1800" i="0"/>
            </a:lvl1pPr>
            <a:extLst/>
          </a:lstStyle>
          <a:p>
            <a:pPr lvl="0"/>
            <a:r>
              <a:rPr lang="en-US" dirty="0"/>
              <a:t>Click to add caption</a:t>
            </a:r>
          </a:p>
        </p:txBody>
      </p:sp>
      <p:sp>
        <p:nvSpPr>
          <p:cNvPr id="8" name="W¥ل云玗İαЂÕØÚáÛ丫:Téxt Plàçèhòlðêr 表¥鷗字㌍_W 7"/>
          <p:cNvSpPr>
            <a:spLocks noGrp="1"/>
          </p:cNvSpPr>
          <p:nvPr>
            <p:ph type="body" sz="quarter" idx="16" hasCustomPrompt="1"/>
          </p:nvPr>
        </p:nvSpPr>
        <p:spPr>
          <a:xfrm>
            <a:off x="1143000" y="4648200"/>
            <a:ext cx="3200400" cy="1295400"/>
          </a:xfrm>
        </p:spPr>
        <p:txBody>
          <a:bodyPr tIns="91440" rIns="9144" bIns="91440" anchor="t"/>
          <a:lstStyle>
            <a:lvl1pPr marL="0" marR="0" indent="0" algn="l">
              <a:buFontTx/>
              <a:buNone/>
              <a:defRPr sz="1800" i="0"/>
            </a:lvl1pPr>
            <a:extLst/>
          </a:lstStyle>
          <a:p>
            <a:pPr lvl="0"/>
            <a:r>
              <a:rPr lang="en-US" dirty="0"/>
              <a:t>Click to add caption</a:t>
            </a:r>
          </a:p>
        </p:txBody>
      </p:sp>
      <p:sp>
        <p:nvSpPr>
          <p:cNvPr id="9" name="Rectangle 8"/>
          <p:cNvSpPr>
            <a:spLocks noGrp="1"/>
          </p:cNvSpPr>
          <p:nvPr>
            <p:ph type="dt" sz="half" idx="17"/>
          </p:nvPr>
        </p:nvSpPr>
        <p:spPr/>
        <p:txBody>
          <a:bodyPr/>
          <a:lstStyle/>
          <a:p>
            <a:fld id="{F30C84A2-23CF-44F5-B813-5187ED5C7D1C}" type="datetimeFigureOut">
              <a:rPr lang="en-US" sz="1200" smtClean="0">
                <a:solidFill>
                  <a:schemeClr val="tx2"/>
                </a:solidFill>
              </a:rPr>
              <a:pPr/>
              <a:t>1/5/2020</a:t>
            </a:fld>
            <a:endParaRPr lang="en-US"/>
          </a:p>
        </p:txBody>
      </p:sp>
      <p:sp>
        <p:nvSpPr>
          <p:cNvPr id="10" name="Rectangle 9"/>
          <p:cNvSpPr>
            <a:spLocks noGrp="1"/>
          </p:cNvSpPr>
          <p:nvPr>
            <p:ph type="sldNum" sz="quarter" idx="18"/>
          </p:nvPr>
        </p:nvSpPr>
        <p:spPr/>
        <p:txBody>
          <a:bodyPr/>
          <a:lstStyle/>
          <a:p>
            <a:pPr algn="r"/>
            <a:fld id="{F99EC173-99AE-4773-AB25-02E469A13EAE}" type="slidenum">
              <a:rPr lang="en-US" sz="1200" smtClean="0">
                <a:solidFill>
                  <a:schemeClr val="tx2"/>
                </a:solidFill>
              </a:rPr>
              <a:pPr algn="r"/>
              <a:t>‹#›</a:t>
            </a:fld>
            <a:endParaRPr lang="en-US"/>
          </a:p>
        </p:txBody>
      </p:sp>
      <p:sp>
        <p:nvSpPr>
          <p:cNvPr id="11" name="Rectangle 10"/>
          <p:cNvSpPr>
            <a:spLocks noGrp="1"/>
          </p:cNvSpPr>
          <p:nvPr>
            <p:ph type="ftr" sz="quarter" idx="19"/>
          </p:nvPr>
        </p:nvSpPr>
        <p:spPr/>
        <p:txBody>
          <a:bodyPr/>
          <a:lstStyle/>
          <a:p>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Landscape with Caption">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914400" y="294590"/>
            <a:ext cx="74676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latinLnBrk="0">
              <a:spcBef>
                <a:spcPct val="20000"/>
              </a:spcBef>
              <a:buFontTx/>
              <a:buNone/>
              <a:defRPr lang="en-US" i="0" smtClean="0">
                <a:solidFill>
                  <a:schemeClr val="tx1"/>
                </a:solidFill>
                <a:latin typeface="+mn-lt"/>
                <a:ea typeface="+mn-ea"/>
                <a:cs typeface="+mn-cs"/>
              </a:defRPr>
            </a:lvl1pPr>
            <a:extLst/>
          </a:lstStyle>
          <a:p>
            <a:pPr marL="0" marR="0" indent="1588" algn="ctr" rtl="0" latinLnBrk="0">
              <a:spcBef>
                <a:spcPct val="20000"/>
              </a:spcBef>
              <a:buFontTx/>
              <a:buNone/>
            </a:pPr>
            <a:r>
              <a:rPr lang="en-US" sz="2400" i="0">
                <a:solidFill>
                  <a:schemeClr val="tx1"/>
                </a:solidFill>
                <a:latin typeface="+mn-lt"/>
                <a:ea typeface="+mn-ea"/>
                <a:cs typeface="+mn-cs"/>
              </a:rPr>
              <a:t>Click icon to add picture</a:t>
            </a:r>
            <a:endParaRPr lang="en-US" i="0" dirty="0"/>
          </a:p>
        </p:txBody>
      </p:sp>
      <p:sp>
        <p:nvSpPr>
          <p:cNvPr id="7" name="Rectangle 5"/>
          <p:cNvSpPr>
            <a:spLocks noGrp="1"/>
          </p:cNvSpPr>
          <p:nvPr>
            <p:ph type="body" sz="quarter" idx="11" hasCustomPrompt="1"/>
          </p:nvPr>
        </p:nvSpPr>
        <p:spPr>
          <a:xfrm>
            <a:off x="914400" y="6019800"/>
            <a:ext cx="7467600" cy="381000"/>
          </a:xfrm>
        </p:spPr>
        <p:txBody>
          <a:bodyPr rIns="9144"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a:t>Click to add caption</a:t>
            </a:r>
          </a:p>
        </p:txBody>
      </p:sp>
      <p:sp>
        <p:nvSpPr>
          <p:cNvPr id="4" name="Rectangle 3"/>
          <p:cNvSpPr>
            <a:spLocks noGrp="1"/>
          </p:cNvSpPr>
          <p:nvPr>
            <p:ph type="dt" sz="half" idx="12"/>
          </p:nvPr>
        </p:nvSpPr>
        <p:spPr/>
        <p:txBody>
          <a:bodyPr/>
          <a:lstStyle/>
          <a:p>
            <a:fld id="{F30C84A2-23CF-44F5-B813-5187ED5C7D1C}" type="datetimeFigureOut">
              <a:rPr lang="en-US" sz="1200" smtClean="0">
                <a:solidFill>
                  <a:schemeClr val="tx2"/>
                </a:solidFill>
              </a:rPr>
              <a:pPr/>
              <a:t>1/5/2020</a:t>
            </a:fld>
            <a:endParaRPr lang="en-US"/>
          </a:p>
        </p:txBody>
      </p:sp>
      <p:sp>
        <p:nvSpPr>
          <p:cNvPr id="6" name="Rectangle 5"/>
          <p:cNvSpPr>
            <a:spLocks noGrp="1"/>
          </p:cNvSpPr>
          <p:nvPr>
            <p:ph type="sldNum" sz="quarter" idx="13"/>
          </p:nvPr>
        </p:nvSpPr>
        <p:spPr/>
        <p:txBody>
          <a:bodyPr/>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4"/>
          </p:nvPr>
        </p:nvSpPr>
        <p:spPr/>
        <p:txBody>
          <a:bodyPr/>
          <a:lstStyle/>
          <a:p>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p:spTree>
      <p:nvGrpSpPr>
        <p:cNvPr id="1" name=""/>
        <p:cNvGrpSpPr/>
        <p:nvPr/>
      </p:nvGrpSpPr>
      <p:grpSpPr>
        <a:xfrm>
          <a:off x="0" y="0"/>
          <a:ext cx="0" cy="0"/>
          <a:chOff x="0" y="0"/>
          <a:chExt cx="0" cy="0"/>
        </a:xfrm>
      </p:grpSpPr>
      <p:sp>
        <p:nvSpPr>
          <p:cNvPr id="3" name="W¥ل云玗İαЂôÁûÂÚ丫:Pïçtúrê Plå¢éhõlðér 表¥鷗字㌍ 表_W 2"/>
          <p:cNvSpPr>
            <a:spLocks noGrp="1"/>
          </p:cNvSpPr>
          <p:nvPr>
            <p:ph type="pic" sz="quarter" idx="30"/>
          </p:nvPr>
        </p:nvSpPr>
        <p:spPr>
          <a:xfrm>
            <a:off x="457200" y="2057400"/>
            <a:ext cx="8229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4" name="W¥ل云玗İαЂÕØÚáÛ丫:Téxt Plàçèhòlðêr 表¥鷗字㌍_W 3"/>
          <p:cNvSpPr>
            <a:spLocks noGrp="1"/>
          </p:cNvSpPr>
          <p:nvPr>
            <p:ph type="body" sz="quarter" idx="12" hasCustomPrompt="1"/>
          </p:nvPr>
        </p:nvSpPr>
        <p:spPr>
          <a:xfrm>
            <a:off x="457200" y="4876800"/>
            <a:ext cx="8229600" cy="1447800"/>
          </a:xfrm>
        </p:spPr>
        <p:txBody>
          <a:bodyPr tIns="91440" rIns="9144" bIns="91440" anchor="t"/>
          <a:lstStyle>
            <a:lvl1pPr marL="0" marR="0" indent="0" algn="l">
              <a:buFontTx/>
              <a:buNone/>
              <a:defRPr sz="1800" i="0"/>
            </a:lvl1pPr>
            <a:extLst/>
          </a:lstStyle>
          <a:p>
            <a:pPr lvl="0"/>
            <a:r>
              <a:rPr lang="en-US" dirty="0"/>
              <a:t>Click to add caption</a:t>
            </a:r>
          </a:p>
        </p:txBody>
      </p:sp>
      <p:sp>
        <p:nvSpPr>
          <p:cNvPr id="5" name="Rectangle 4"/>
          <p:cNvSpPr>
            <a:spLocks noGrp="1"/>
          </p:cNvSpPr>
          <p:nvPr>
            <p:ph type="dt" sz="half" idx="31"/>
          </p:nvPr>
        </p:nvSpPr>
        <p:spPr/>
        <p:txBody>
          <a:bodyPr/>
          <a:lstStyle/>
          <a:p>
            <a:fld id="{F30C84A2-23CF-44F5-B813-5187ED5C7D1C}" type="datetimeFigureOut">
              <a:rPr lang="en-US" sz="1200" smtClean="0">
                <a:solidFill>
                  <a:schemeClr val="tx2"/>
                </a:solidFill>
              </a:rPr>
              <a:pPr/>
              <a:t>1/5/2020</a:t>
            </a:fld>
            <a:endParaRPr lang="en-US"/>
          </a:p>
        </p:txBody>
      </p:sp>
      <p:sp>
        <p:nvSpPr>
          <p:cNvPr id="6" name="Rectangle 5"/>
          <p:cNvSpPr>
            <a:spLocks noGrp="1"/>
          </p:cNvSpPr>
          <p:nvPr>
            <p:ph type="sldNum" sz="quarter" idx="32"/>
          </p:nvPr>
        </p:nvSpPr>
        <p:spPr/>
        <p:txBody>
          <a:bodyPr/>
          <a:lstStyle/>
          <a:p>
            <a:pPr algn="r"/>
            <a:fld id="{F99EC173-99AE-4773-AB25-02E469A13EAE}" type="slidenum">
              <a:rPr lang="en-US" sz="1200" smtClean="0">
                <a:solidFill>
                  <a:schemeClr val="tx2"/>
                </a:solidFill>
              </a:rPr>
              <a:pPr algn="r"/>
              <a:t>‹#›</a:t>
            </a:fld>
            <a:endParaRPr lang="en-US"/>
          </a:p>
        </p:txBody>
      </p:sp>
      <p:sp>
        <p:nvSpPr>
          <p:cNvPr id="7" name="Rectangle 6"/>
          <p:cNvSpPr>
            <a:spLocks noGrp="1"/>
          </p:cNvSpPr>
          <p:nvPr>
            <p:ph type="ftr" sz="quarter" idx="33"/>
          </p:nvPr>
        </p:nvSpPr>
        <p:spPr/>
        <p:txBody>
          <a:bodyPr/>
          <a:lstStyle/>
          <a:p>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ctr"/>
          <a:lstStyle/>
          <a:p>
            <a:r>
              <a:rPr lang="en-US" noProof="1"/>
              <a:t>Click to edit Master title style</a:t>
            </a:r>
            <a:endParaRPr lang="en-US"/>
          </a:p>
        </p:txBody>
      </p:sp>
      <p:sp>
        <p:nvSpPr>
          <p:cNvPr id="14" name="Rectangle 6"/>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2" name="Rectangle 7"/>
          <p:cNvSpPr>
            <a:spLocks noGrp="1"/>
          </p:cNvSpPr>
          <p:nvPr>
            <p:ph type="dt" sz="half" idx="10"/>
          </p:nvPr>
        </p:nvSpPr>
        <p:spPr/>
        <p:txBody>
          <a:bodyPr/>
          <a:lstStyle/>
          <a:p>
            <a:fld id="{ACB2EC6F-6501-4E04-BD6C-A8A6CABB2C5B}" type="datetimeFigureOut">
              <a:rPr lang="en-US" smtClean="0"/>
              <a:pPr/>
              <a:t>1/5/2020</a:t>
            </a:fld>
            <a:endParaRPr lang="en-US"/>
          </a:p>
        </p:txBody>
      </p:sp>
      <p:sp>
        <p:nvSpPr>
          <p:cNvPr id="27" name="Rectangle 19"/>
          <p:cNvSpPr>
            <a:spLocks noGrp="1"/>
          </p:cNvSpPr>
          <p:nvPr>
            <p:ph type="ftr" sz="quarter" idx="11"/>
          </p:nvPr>
        </p:nvSpPr>
        <p:spPr/>
        <p:txBody>
          <a:bodyPr/>
          <a:lstStyle/>
          <a:p>
            <a:endParaRPr lang="en-US"/>
          </a:p>
        </p:txBody>
      </p:sp>
      <p:sp>
        <p:nvSpPr>
          <p:cNvPr id="24" name="Rectangle 26"/>
          <p:cNvSpPr>
            <a:spLocks noGrp="1"/>
          </p:cNvSpPr>
          <p:nvPr>
            <p:ph type="sldNum" sz="quarter" idx="12"/>
          </p:nvPr>
        </p:nvSpPr>
        <p:spPr/>
        <p:txBody>
          <a:bodyPr/>
          <a:lstStyle/>
          <a:p>
            <a:fld id="{963B0023-0CED-47F7-85AE-654F0B232C2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i="0"/>
              <a:t>Click icon to add picture</a:t>
            </a:r>
            <a:endParaRPr lang="en-US" i="0" dirty="0"/>
          </a:p>
        </p:txBody>
      </p:sp>
      <p:sp>
        <p:nvSpPr>
          <p:cNvPr id="13" name="Rectangle 6"/>
          <p:cNvSpPr>
            <a:spLocks noGrp="1"/>
          </p:cNvSpPr>
          <p:nvPr>
            <p:ph type="body" sz="quarter" idx="11" hasCustomPrompt="1"/>
          </p:nvPr>
        </p:nvSpPr>
        <p:spPr>
          <a:xfrm>
            <a:off x="5257800" y="3048000"/>
            <a:ext cx="3505200" cy="3352800"/>
          </a:xfrm>
        </p:spPr>
        <p:txBody>
          <a:bodyPr tIns="91440" bIns="91440"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a:t>Click to add caption</a:t>
            </a:r>
          </a:p>
        </p:txBody>
      </p:sp>
      <p:sp>
        <p:nvSpPr>
          <p:cNvPr id="4" name="Rectangle 3"/>
          <p:cNvSpPr>
            <a:spLocks noGrp="1"/>
          </p:cNvSpPr>
          <p:nvPr>
            <p:ph type="dt" sz="half" idx="12"/>
          </p:nvPr>
        </p:nvSpPr>
        <p:spPr/>
        <p:txBody>
          <a:bodyPr/>
          <a:lstStyle/>
          <a:p>
            <a:fld id="{F30C84A2-23CF-44F5-B813-5187ED5C7D1C}" type="datetimeFigureOut">
              <a:rPr lang="en-US" sz="1200" smtClean="0">
                <a:solidFill>
                  <a:schemeClr val="tx2"/>
                </a:solidFill>
              </a:rPr>
              <a:pPr/>
              <a:t>1/5/2020</a:t>
            </a:fld>
            <a:endParaRPr lang="en-US"/>
          </a:p>
        </p:txBody>
      </p:sp>
      <p:sp>
        <p:nvSpPr>
          <p:cNvPr id="5" name="Rectangle 4"/>
          <p:cNvSpPr>
            <a:spLocks noGrp="1"/>
          </p:cNvSpPr>
          <p:nvPr>
            <p:ph type="sldNum" sz="quarter" idx="13"/>
          </p:nvPr>
        </p:nvSpPr>
        <p:spPr/>
        <p:txBody>
          <a:bodyPr/>
          <a:lstStyle/>
          <a:p>
            <a:pPr algn="r"/>
            <a:fld id="{F99EC173-99AE-4773-AB25-02E469A13EAE}" type="slidenum">
              <a:rPr lang="en-US" sz="1200" smtClean="0">
                <a:solidFill>
                  <a:schemeClr val="tx2"/>
                </a:solidFill>
              </a:rPr>
              <a:pPr algn="r"/>
              <a:t>‹#›</a:t>
            </a:fld>
            <a:endParaRPr lang="en-US"/>
          </a:p>
        </p:txBody>
      </p:sp>
      <p:sp>
        <p:nvSpPr>
          <p:cNvPr id="6" name="Rectangle 5"/>
          <p:cNvSpPr>
            <a:spLocks noGrp="1"/>
          </p:cNvSpPr>
          <p:nvPr>
            <p:ph type="ftr" sz="quarter" idx="14"/>
          </p:nvPr>
        </p:nvSpPr>
        <p:spPr/>
        <p:txBody>
          <a:bodyPr/>
          <a:lstStyle/>
          <a:p>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andscape (Fullscreen)">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a:buFontTx/>
              <a:buNone/>
            </a:pPr>
            <a:r>
              <a:rPr lang="en-US" i="0" dirty="0"/>
              <a:t>Click icon</a:t>
            </a:r>
            <a:r>
              <a:rPr lang="en-US" i="0" baseline="0" dirty="0"/>
              <a:t> to add </a:t>
            </a:r>
            <a:r>
              <a:rPr lang="en-US" i="0" dirty="0"/>
              <a:t>full page picture</a:t>
            </a:r>
            <a:endParaRPr lang="en-US" i="0" baseline="0" dirty="0"/>
          </a:p>
          <a:p>
            <a:pPr marL="0" marR="0" indent="0" algn="ctr">
              <a:buFontTx/>
              <a:buNone/>
            </a:pPr>
            <a:endParaRPr lang="en-US" i="0" dirty="0"/>
          </a:p>
          <a:p>
            <a:pPr algn="ctr">
              <a:buFontTx/>
              <a:buNone/>
            </a:pPr>
            <a:endParaRPr lang="en-US" i="0" dirty="0"/>
          </a:p>
          <a:p>
            <a:pPr algn="ctr">
              <a:buFontTx/>
              <a:buNone/>
            </a:pPr>
            <a:endParaRPr lang="en-US" i="0"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bum Section">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752670" y="4572000"/>
            <a:ext cx="7781730" cy="990600"/>
          </a:xfrm>
        </p:spPr>
        <p:txBody>
          <a:bodyPr vert="horz" bIns="0" anchor="b" anchorCtr="0"/>
          <a:lstStyle>
            <a:lvl1pPr>
              <a:defRPr baseline="0"/>
            </a:lvl1pPr>
            <a:extLst/>
          </a:lstStyle>
          <a:p>
            <a:r>
              <a:rPr lang="en-US" dirty="0"/>
              <a:t>Click to add section title</a:t>
            </a:r>
          </a:p>
        </p:txBody>
      </p:sp>
      <p:sp>
        <p:nvSpPr>
          <p:cNvPr id="27" name="Rectangle 11"/>
          <p:cNvSpPr>
            <a:spLocks noGrp="1"/>
          </p:cNvSpPr>
          <p:nvPr>
            <p:ph type="body" sz="quarter" idx="14" hasCustomPrompt="1"/>
          </p:nvPr>
        </p:nvSpPr>
        <p:spPr>
          <a:xfrm>
            <a:off x="752670" y="5600700"/>
            <a:ext cx="7772400" cy="838200"/>
          </a:xfrm>
        </p:spPr>
        <p:txBody>
          <a:bodyPr vert="horz" tIns="0"/>
          <a:lstStyle>
            <a:lvl1pPr>
              <a:buFontTx/>
              <a:buNone/>
              <a:defRPr sz="1800"/>
            </a:lvl1pPr>
            <a:extLst/>
          </a:lstStyle>
          <a:p>
            <a:pPr lvl="0"/>
            <a:r>
              <a:rPr lang="en-US" dirty="0"/>
              <a:t>Click to add subtitle</a:t>
            </a:r>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a:buFontTx/>
              <a:buNone/>
            </a:pPr>
            <a:r>
              <a:rPr lang="en-US" sz="2000"/>
              <a:t>Click icon to add picture</a:t>
            </a:r>
            <a:endParaRPr lang="en-US" sz="2000" dirty="0"/>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a:buFontTx/>
              <a:buNone/>
            </a:pPr>
            <a:r>
              <a:rPr lang="en-US" sz="2000"/>
              <a:t>Click icon to add picture</a:t>
            </a:r>
            <a:endParaRPr lang="en-US" sz="2000" dirty="0"/>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a:buFontTx/>
              <a:buNone/>
            </a:pPr>
            <a:r>
              <a:rPr lang="en-US" sz="2000"/>
              <a:t>Click icon to add picture</a:t>
            </a:r>
            <a:endParaRPr lang="en-US" sz="2000" dirty="0"/>
          </a:p>
        </p:txBody>
      </p:sp>
      <p:sp>
        <p:nvSpPr>
          <p:cNvPr id="8" name="Rectangle 7"/>
          <p:cNvSpPr>
            <a:spLocks noGrp="1"/>
          </p:cNvSpPr>
          <p:nvPr>
            <p:ph type="dt" sz="half" idx="17"/>
          </p:nvPr>
        </p:nvSpPr>
        <p:spPr/>
        <p:txBody>
          <a:bodyPr/>
          <a:lstStyle/>
          <a:p>
            <a:fld id="{F30C84A2-23CF-44F5-B813-5187ED5C7D1C}" type="datetimeFigureOut">
              <a:rPr lang="en-US" sz="1200" smtClean="0">
                <a:solidFill>
                  <a:schemeClr val="tx2"/>
                </a:solidFill>
              </a:rPr>
              <a:pPr/>
              <a:t>1/5/2020</a:t>
            </a:fld>
            <a:endParaRPr lang="en-US"/>
          </a:p>
        </p:txBody>
      </p:sp>
      <p:sp>
        <p:nvSpPr>
          <p:cNvPr id="9" name="Rectangle 8"/>
          <p:cNvSpPr>
            <a:spLocks noGrp="1"/>
          </p:cNvSpPr>
          <p:nvPr>
            <p:ph type="sldNum" sz="quarter" idx="18"/>
          </p:nvPr>
        </p:nvSpPr>
        <p:spPr/>
        <p:txBody>
          <a:bodyPr/>
          <a:lstStyle/>
          <a:p>
            <a:pPr algn="r"/>
            <a:fld id="{F99EC173-99AE-4773-AB25-02E469A13EAE}" type="slidenum">
              <a:rPr lang="en-US" sz="1200" smtClean="0">
                <a:solidFill>
                  <a:schemeClr val="tx2"/>
                </a:solidFill>
              </a:rPr>
              <a:pPr algn="r"/>
              <a:t>‹#›</a:t>
            </a:fld>
            <a:endParaRPr lang="en-US"/>
          </a:p>
        </p:txBody>
      </p:sp>
      <p:sp>
        <p:nvSpPr>
          <p:cNvPr id="10" name="Rectangle 9"/>
          <p:cNvSpPr>
            <a:spLocks noGrp="1"/>
          </p:cNvSpPr>
          <p:nvPr>
            <p:ph type="ftr" sz="quarter" idx="19"/>
          </p:nvPr>
        </p:nvSpPr>
        <p:spPr/>
        <p:txBody>
          <a:bodyPr/>
          <a:lstStyle/>
          <a:p>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2-Up Portrait with Captions">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47" y="609600"/>
            <a:ext cx="3431353" cy="45751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a:t>Click icon to add picture</a:t>
            </a:r>
            <a:endParaRPr lang="en-US" sz="2400" i="0" dirty="0"/>
          </a:p>
        </p:txBody>
      </p:sp>
      <p:sp>
        <p:nvSpPr>
          <p:cNvPr id="11" name="Rectangle 8"/>
          <p:cNvSpPr>
            <a:spLocks noGrp="1" noChangeAspect="1"/>
          </p:cNvSpPr>
          <p:nvPr>
            <p:ph type="pic" sz="quarter" idx="11"/>
          </p:nvPr>
        </p:nvSpPr>
        <p:spPr>
          <a:xfrm>
            <a:off x="1066800" y="609600"/>
            <a:ext cx="3429000" cy="4572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a:t>Click icon to add picture</a:t>
            </a:r>
            <a:endParaRPr lang="en-US" sz="2400" i="0" dirty="0"/>
          </a:p>
        </p:txBody>
      </p:sp>
      <p:sp>
        <p:nvSpPr>
          <p:cNvPr id="3" name="Rectangle 7"/>
          <p:cNvSpPr>
            <a:spLocks noGrp="1"/>
          </p:cNvSpPr>
          <p:nvPr>
            <p:ph type="body" sz="quarter" idx="14" hasCustomPrompt="1"/>
          </p:nvPr>
        </p:nvSpPr>
        <p:spPr>
          <a:xfrm>
            <a:off x="1066800" y="5334000"/>
            <a:ext cx="3429000" cy="10668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a:t>Click to add caption</a:t>
            </a:r>
          </a:p>
        </p:txBody>
      </p:sp>
      <p:sp>
        <p:nvSpPr>
          <p:cNvPr id="19" name="Rectangle 7"/>
          <p:cNvSpPr>
            <a:spLocks noGrp="1"/>
          </p:cNvSpPr>
          <p:nvPr>
            <p:ph type="body" sz="quarter" idx="15" hasCustomPrompt="1"/>
          </p:nvPr>
        </p:nvSpPr>
        <p:spPr>
          <a:xfrm>
            <a:off x="4724400" y="5334000"/>
            <a:ext cx="3429000" cy="10668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a:t>Click to add caption</a:t>
            </a:r>
          </a:p>
        </p:txBody>
      </p:sp>
      <p:sp>
        <p:nvSpPr>
          <p:cNvPr id="6" name="Rectangle 5"/>
          <p:cNvSpPr>
            <a:spLocks noGrp="1"/>
          </p:cNvSpPr>
          <p:nvPr>
            <p:ph type="dt" sz="half" idx="16"/>
          </p:nvPr>
        </p:nvSpPr>
        <p:spPr/>
        <p:txBody>
          <a:bodyPr/>
          <a:lstStyle/>
          <a:p>
            <a:fld id="{F30C84A2-23CF-44F5-B813-5187ED5C7D1C}" type="datetimeFigureOut">
              <a:rPr lang="en-US" sz="1200" smtClean="0">
                <a:solidFill>
                  <a:schemeClr val="tx2"/>
                </a:solidFill>
              </a:rPr>
              <a:pPr/>
              <a:t>1/5/2020</a:t>
            </a:fld>
            <a:endParaRPr lang="en-US"/>
          </a:p>
        </p:txBody>
      </p:sp>
      <p:sp>
        <p:nvSpPr>
          <p:cNvPr id="7" name="Rectangle 6"/>
          <p:cNvSpPr>
            <a:spLocks noGrp="1"/>
          </p:cNvSpPr>
          <p:nvPr>
            <p:ph type="sldNum" sz="quarter" idx="17"/>
          </p:nvPr>
        </p:nvSpPr>
        <p:spPr/>
        <p:txBody>
          <a:bodyPr/>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8"/>
          </p:nvPr>
        </p:nvSpPr>
        <p:spPr/>
        <p:txBody>
          <a:bodyPr/>
          <a:lstStyle/>
          <a:p>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4648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25" name="Rectangle 7"/>
          <p:cNvSpPr>
            <a:spLocks noGrp="1" noChangeAspect="1"/>
          </p:cNvSpPr>
          <p:nvPr>
            <p:ph type="pic" sz="quarter" idx="14"/>
          </p:nvPr>
        </p:nvSpPr>
        <p:spPr>
          <a:xfrm>
            <a:off x="457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8" name="Rectangle 7"/>
          <p:cNvSpPr>
            <a:spLocks noGrp="1"/>
          </p:cNvSpPr>
          <p:nvPr>
            <p:ph type="body" sz="quarter" idx="16" hasCustomPrompt="1"/>
          </p:nvPr>
        </p:nvSpPr>
        <p:spPr>
          <a:xfrm>
            <a:off x="457200" y="4857750"/>
            <a:ext cx="4038600" cy="1238250"/>
          </a:xfr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a:t>Click to add caption</a:t>
            </a:r>
          </a:p>
        </p:txBody>
      </p:sp>
      <p:sp>
        <p:nvSpPr>
          <p:cNvPr id="19" name="Rectangle 7"/>
          <p:cNvSpPr>
            <a:spLocks noGrp="1"/>
          </p:cNvSpPr>
          <p:nvPr>
            <p:ph type="body" sz="quarter" idx="17" hasCustomPrompt="1"/>
          </p:nvPr>
        </p:nvSpPr>
        <p:spPr>
          <a:xfrm>
            <a:off x="4648200" y="4857750"/>
            <a:ext cx="4038600" cy="1238250"/>
          </a:xfr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a:t>Click to add caption</a:t>
            </a:r>
          </a:p>
        </p:txBody>
      </p:sp>
      <p:sp>
        <p:nvSpPr>
          <p:cNvPr id="6" name="Rectangle 5"/>
          <p:cNvSpPr>
            <a:spLocks noGrp="1"/>
          </p:cNvSpPr>
          <p:nvPr>
            <p:ph type="dt" sz="half" idx="18"/>
          </p:nvPr>
        </p:nvSpPr>
        <p:spPr/>
        <p:txBody>
          <a:bodyPr/>
          <a:lstStyle/>
          <a:p>
            <a:fld id="{F30C84A2-23CF-44F5-B813-5187ED5C7D1C}" type="datetimeFigureOut">
              <a:rPr lang="en-US" sz="1200" smtClean="0">
                <a:solidFill>
                  <a:schemeClr val="tx2"/>
                </a:solidFill>
              </a:rPr>
              <a:pPr/>
              <a:t>1/5/2020</a:t>
            </a:fld>
            <a:endParaRPr lang="en-US"/>
          </a:p>
        </p:txBody>
      </p:sp>
      <p:sp>
        <p:nvSpPr>
          <p:cNvPr id="7" name="Rectangle 6"/>
          <p:cNvSpPr>
            <a:spLocks noGrp="1"/>
          </p:cNvSpPr>
          <p:nvPr>
            <p:ph type="sldNum" sz="quarter" idx="19"/>
          </p:nvPr>
        </p:nvSpPr>
        <p:spPr/>
        <p:txBody>
          <a:bodyPr/>
          <a:lstStyle/>
          <a:p>
            <a:pPr algn="r"/>
            <a:fld id="{F99EC173-99AE-4773-AB25-02E469A13EAE}" type="slidenum">
              <a:rPr lang="en-US" sz="1200" smtClean="0">
                <a:solidFill>
                  <a:schemeClr val="tx2"/>
                </a:solidFill>
              </a:rPr>
              <a:pPr algn="r"/>
              <a:t>‹#›</a:t>
            </a:fld>
            <a:endParaRPr lang="en-US"/>
          </a:p>
        </p:txBody>
      </p:sp>
      <p:sp>
        <p:nvSpPr>
          <p:cNvPr id="9" name="Rectangle 8"/>
          <p:cNvSpPr>
            <a:spLocks noGrp="1"/>
          </p:cNvSpPr>
          <p:nvPr>
            <p:ph type="ftr" sz="quarter" idx="20"/>
          </p:nvPr>
        </p:nvSpPr>
        <p:spPr/>
        <p:txBody>
          <a:bodyPr/>
          <a:lstStyle/>
          <a:p>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141976" y="381000"/>
            <a:ext cx="3773424"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i="0"/>
              <a:t>Click icon to add picture</a:t>
            </a:r>
            <a:endParaRPr lang="en-US" i="0" dirty="0"/>
          </a:p>
        </p:txBody>
      </p:sp>
      <p:sp>
        <p:nvSpPr>
          <p:cNvPr id="22" name="Rectangle 7"/>
          <p:cNvSpPr>
            <a:spLocks noGrp="1" noChangeAspect="1"/>
          </p:cNvSpPr>
          <p:nvPr>
            <p:ph type="pic" sz="quarter" idx="12"/>
          </p:nvPr>
        </p:nvSpPr>
        <p:spPr>
          <a:xfrm>
            <a:off x="454152" y="381000"/>
            <a:ext cx="4462272"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i="0"/>
              <a:t>Click icon to add picture</a:t>
            </a:r>
            <a:endParaRPr lang="en-US" i="0" dirty="0"/>
          </a:p>
        </p:txBody>
      </p:sp>
      <p:sp>
        <p:nvSpPr>
          <p:cNvPr id="11" name="Rectangle 7"/>
          <p:cNvSpPr>
            <a:spLocks noGrp="1"/>
          </p:cNvSpPr>
          <p:nvPr>
            <p:ph type="body" sz="quarter" idx="13" hasCustomPrompt="1"/>
          </p:nvPr>
        </p:nvSpPr>
        <p:spPr>
          <a:xfrm>
            <a:off x="5141976" y="3352800"/>
            <a:ext cx="3773425" cy="2971800"/>
          </a:xfrm>
        </p:spPr>
        <p:txBody>
          <a:bodyPr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a:t>Click to add caption</a:t>
            </a:r>
          </a:p>
        </p:txBody>
      </p:sp>
      <p:sp>
        <p:nvSpPr>
          <p:cNvPr id="5" name="Rectangle 4"/>
          <p:cNvSpPr>
            <a:spLocks noGrp="1"/>
          </p:cNvSpPr>
          <p:nvPr>
            <p:ph type="dt" sz="half" idx="14"/>
          </p:nvPr>
        </p:nvSpPr>
        <p:spPr/>
        <p:txBody>
          <a:bodyPr/>
          <a:lstStyle/>
          <a:p>
            <a:fld id="{F30C84A2-23CF-44F5-B813-5187ED5C7D1C}" type="datetimeFigureOut">
              <a:rPr lang="en-US" sz="1200" smtClean="0">
                <a:solidFill>
                  <a:schemeClr val="tx2"/>
                </a:solidFill>
              </a:rPr>
              <a:pPr/>
              <a:t>1/5/2020</a:t>
            </a:fld>
            <a:endParaRPr lang="en-US"/>
          </a:p>
        </p:txBody>
      </p:sp>
      <p:sp>
        <p:nvSpPr>
          <p:cNvPr id="7" name="Rectangle 6"/>
          <p:cNvSpPr>
            <a:spLocks noGrp="1"/>
          </p:cNvSpPr>
          <p:nvPr>
            <p:ph type="sldNum" sz="quarter" idx="15"/>
          </p:nvPr>
        </p:nvSpPr>
        <p:spPr/>
        <p:txBody>
          <a:bodyPr/>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6"/>
          </p:nvPr>
        </p:nvSpPr>
        <p:spPr/>
        <p:txBody>
          <a:bodyPr/>
          <a:lstStyle/>
          <a:p>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a:t>Click icon to add picture</a:t>
            </a:r>
            <a:endParaRPr lang="en-US" dirty="0"/>
          </a:p>
        </p:txBody>
      </p:sp>
      <p:sp>
        <p:nvSpPr>
          <p:cNvPr id="4" name="Rectangle 8"/>
          <p:cNvSpPr>
            <a:spLocks noGrp="1" noChangeAspect="1"/>
          </p:cNvSpPr>
          <p:nvPr>
            <p:ph type="pic" sz="quarter" idx="11"/>
          </p:nvPr>
        </p:nvSpPr>
        <p:spPr>
          <a:xfrm>
            <a:off x="32004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a:t>Click icon to add picture</a:t>
            </a:r>
            <a:endParaRPr lang="en-US" dirty="0"/>
          </a:p>
        </p:txBody>
      </p:sp>
      <p:sp>
        <p:nvSpPr>
          <p:cNvPr id="31" name="Rectangle 8"/>
          <p:cNvSpPr>
            <a:spLocks noGrp="1" noChangeAspect="1"/>
          </p:cNvSpPr>
          <p:nvPr>
            <p:ph type="pic" sz="quarter" idx="12"/>
          </p:nvPr>
        </p:nvSpPr>
        <p:spPr>
          <a:xfrm>
            <a:off x="61722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a:t>Click icon to add picture</a:t>
            </a:r>
            <a:endParaRPr lang="en-US" dirty="0"/>
          </a:p>
        </p:txBody>
      </p:sp>
      <p:sp>
        <p:nvSpPr>
          <p:cNvPr id="7" name="Rectangle 6"/>
          <p:cNvSpPr>
            <a:spLocks noGrp="1"/>
          </p:cNvSpPr>
          <p:nvPr>
            <p:ph type="body" sz="quarter" idx="13" hasCustomPrompt="1"/>
          </p:nvPr>
        </p:nvSpPr>
        <p:spPr>
          <a:xfrm>
            <a:off x="2286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a:t>Click to add caption</a:t>
            </a:r>
          </a:p>
        </p:txBody>
      </p:sp>
      <p:sp>
        <p:nvSpPr>
          <p:cNvPr id="6" name="Rectangle 6"/>
          <p:cNvSpPr>
            <a:spLocks noGrp="1"/>
          </p:cNvSpPr>
          <p:nvPr>
            <p:ph type="body" sz="quarter" idx="14" hasCustomPrompt="1"/>
          </p:nvPr>
        </p:nvSpPr>
        <p:spPr>
          <a:xfrm>
            <a:off x="32004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a:t>Click to add caption</a:t>
            </a:r>
          </a:p>
        </p:txBody>
      </p:sp>
      <p:sp>
        <p:nvSpPr>
          <p:cNvPr id="14" name="Rectangle 6"/>
          <p:cNvSpPr>
            <a:spLocks noGrp="1"/>
          </p:cNvSpPr>
          <p:nvPr>
            <p:ph type="body" sz="quarter" idx="15" hasCustomPrompt="1"/>
          </p:nvPr>
        </p:nvSpPr>
        <p:spPr>
          <a:xfrm>
            <a:off x="61722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a:t>Click to add caption</a:t>
            </a:r>
          </a:p>
        </p:txBody>
      </p:sp>
      <p:sp>
        <p:nvSpPr>
          <p:cNvPr id="8" name="Rectangle 7"/>
          <p:cNvSpPr>
            <a:spLocks noGrp="1"/>
          </p:cNvSpPr>
          <p:nvPr>
            <p:ph type="dt" sz="half" idx="16"/>
          </p:nvPr>
        </p:nvSpPr>
        <p:spPr/>
        <p:txBody>
          <a:bodyPr/>
          <a:lstStyle/>
          <a:p>
            <a:fld id="{F30C84A2-23CF-44F5-B813-5187ED5C7D1C}" type="datetimeFigureOut">
              <a:rPr lang="en-US" sz="1200" smtClean="0">
                <a:solidFill>
                  <a:schemeClr val="tx2"/>
                </a:solidFill>
              </a:rPr>
              <a:pPr/>
              <a:t>1/5/2020</a:t>
            </a:fld>
            <a:endParaRPr lang="en-US"/>
          </a:p>
        </p:txBody>
      </p:sp>
      <p:sp>
        <p:nvSpPr>
          <p:cNvPr id="9" name="Rectangle 8"/>
          <p:cNvSpPr>
            <a:spLocks noGrp="1"/>
          </p:cNvSpPr>
          <p:nvPr>
            <p:ph type="sldNum" sz="quarter" idx="17"/>
          </p:nvPr>
        </p:nvSpPr>
        <p:spPr/>
        <p:txBody>
          <a:bodyPr/>
          <a:lstStyle/>
          <a:p>
            <a:pPr algn="r"/>
            <a:fld id="{F99EC173-99AE-4773-AB25-02E469A13EAE}" type="slidenum">
              <a:rPr lang="en-US" sz="1200" smtClean="0">
                <a:solidFill>
                  <a:schemeClr val="tx2"/>
                </a:solidFill>
              </a:rPr>
              <a:pPr algn="r"/>
              <a:t>‹#›</a:t>
            </a:fld>
            <a:endParaRPr lang="en-US"/>
          </a:p>
        </p:txBody>
      </p:sp>
      <p:sp>
        <p:nvSpPr>
          <p:cNvPr id="10" name="Rectangle 9"/>
          <p:cNvSpPr>
            <a:spLocks noGrp="1"/>
          </p:cNvSpPr>
          <p:nvPr>
            <p:ph type="ftr" sz="quarter" idx="18"/>
          </p:nvPr>
        </p:nvSpPr>
        <p:spPr/>
        <p:txBody>
          <a:bodyPr/>
          <a:lstStyle/>
          <a:p>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6" name="Rectangle 6"/>
          <p:cNvSpPr>
            <a:spLocks noGrp="1"/>
          </p:cNvSpPr>
          <p:nvPr>
            <p:ph type="title"/>
          </p:nvPr>
        </p:nvSpPr>
        <p:spPr>
          <a:xfrm>
            <a:off x="457200" y="274638"/>
            <a:ext cx="8229600" cy="1249362"/>
          </a:xfrm>
          <a:prstGeom prst="rect">
            <a:avLst/>
          </a:prstGeom>
        </p:spPr>
        <p:txBody>
          <a:bodyPr anchor="ctr">
            <a:normAutofit/>
          </a:bodyPr>
          <a:lstStyle/>
          <a:p>
            <a:r>
              <a:rPr lang="en-US" noProof="1"/>
              <a:t>Click to edit Master title style</a:t>
            </a:r>
            <a:endParaRPr lang="en-US" dirty="0"/>
          </a:p>
        </p:txBody>
      </p:sp>
      <p:sp>
        <p:nvSpPr>
          <p:cNvPr id="13" name="Rectangle 5"/>
          <p:cNvSpPr>
            <a:spLocks noGrp="1"/>
          </p:cNvSpPr>
          <p:nvPr>
            <p:ph type="body" idx="1"/>
          </p:nvPr>
        </p:nvSpPr>
        <p:spPr>
          <a:xfrm>
            <a:off x="457200" y="1600200"/>
            <a:ext cx="8229600" cy="4525963"/>
          </a:xfrm>
          <a:prstGeom prst="rect">
            <a:avLst/>
          </a:prstGeom>
        </p:spPr>
        <p:txBody>
          <a:bodyPr>
            <a:normAutofit/>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dirty="0"/>
          </a:p>
        </p:txBody>
      </p:sp>
      <p:sp>
        <p:nvSpPr>
          <p:cNvPr id="29" name="Rectangle 3"/>
          <p:cNvSpPr>
            <a:spLocks noGrp="1"/>
          </p:cNvSpPr>
          <p:nvPr>
            <p:ph type="dt" sz="half" idx="2"/>
          </p:nvPr>
        </p:nvSpPr>
        <p:spPr>
          <a:xfrm>
            <a:off x="66675" y="6559360"/>
            <a:ext cx="2438400" cy="244475"/>
          </a:xfrm>
          <a:prstGeom prst="rect">
            <a:avLst/>
          </a:prstGeom>
        </p:spPr>
        <p:txBody>
          <a:bodyPr anchor="b"/>
          <a:lstStyle>
            <a:lvl1pPr>
              <a:defRPr sz="1200">
                <a:solidFill>
                  <a:schemeClr val="tx2"/>
                </a:solidFill>
              </a:defRPr>
            </a:lvl1pPr>
            <a:extLst/>
          </a:lstStyle>
          <a:p>
            <a:fld id="{F30C84A2-23CF-44F5-B813-5187ED5C7D1C}" type="datetimeFigureOut">
              <a:rPr lang="en-US" sz="1200" smtClean="0">
                <a:solidFill>
                  <a:schemeClr val="tx2"/>
                </a:solidFill>
              </a:rPr>
              <a:pPr/>
              <a:t>1/5/2020</a:t>
            </a:fld>
            <a:endParaRPr lang="en-US" sz="1200" dirty="0">
              <a:solidFill>
                <a:schemeClr val="tx2"/>
              </a:solidFill>
            </a:endParaRPr>
          </a:p>
        </p:txBody>
      </p:sp>
      <p:sp>
        <p:nvSpPr>
          <p:cNvPr id="20" name="Rectangle 25"/>
          <p:cNvSpPr>
            <a:spLocks noGrp="1"/>
          </p:cNvSpPr>
          <p:nvPr>
            <p:ph type="ftr" sz="quarter" idx="3"/>
          </p:nvPr>
        </p:nvSpPr>
        <p:spPr>
          <a:xfrm>
            <a:off x="2995653" y="6558153"/>
            <a:ext cx="4648200" cy="246888"/>
          </a:xfrm>
          <a:prstGeom prst="rect">
            <a:avLst/>
          </a:prstGeom>
        </p:spPr>
        <p:txBody>
          <a:bodyPr anchor="b"/>
          <a:lstStyle>
            <a:lvl1pPr algn="ctr">
              <a:defRPr sz="1200">
                <a:solidFill>
                  <a:schemeClr val="tx2"/>
                </a:solidFill>
              </a:defRPr>
            </a:lvl1pPr>
            <a:extLst/>
          </a:lstStyle>
          <a:p>
            <a:r>
              <a:rPr lang="en-US" dirty="0" err="1"/>
              <a:t>Anglesea</a:t>
            </a:r>
            <a:r>
              <a:rPr lang="en-US" dirty="0"/>
              <a:t> SLSC Hall of Fame 2012</a:t>
            </a:r>
          </a:p>
        </p:txBody>
      </p:sp>
      <p:sp>
        <p:nvSpPr>
          <p:cNvPr id="23" name="Rectangle 16"/>
          <p:cNvSpPr>
            <a:spLocks noGrp="1"/>
          </p:cNvSpPr>
          <p:nvPr>
            <p:ph type="sldNum" sz="quarter" idx="4"/>
          </p:nvPr>
        </p:nvSpPr>
        <p:spPr>
          <a:xfrm>
            <a:off x="8172450" y="6559360"/>
            <a:ext cx="914400" cy="244475"/>
          </a:xfrm>
          <a:prstGeom prst="rect">
            <a:avLst/>
          </a:prstGeom>
        </p:spPr>
        <p:txBody>
          <a:bodyPr/>
          <a:lstStyle>
            <a:lvl1pPr algn="r">
              <a:defRPr sz="1200">
                <a:solidFill>
                  <a:schemeClr val="tx2"/>
                </a:solidFill>
              </a:defRPr>
            </a:lvl1pPr>
            <a:extLst/>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fade/>
  </p:transition>
  <p:txStyles>
    <p:titleStyle>
      <a:lvl1pPr algn="l" rtl="0" eaLnBrk="1" latinLnBrk="0" hangingPunct="1">
        <a:spcBef>
          <a:spcPct val="0"/>
        </a:spcBef>
        <a:buNone/>
        <a:defRPr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hyperlink" Target="file:///\\localhost\Users\matthew\Desktop\Stuart%20Fox.mp4"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hyperlink" Target="file:///\\localhost\Users\matthew\Desktop\Stuart%20Fox.mp4"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 Id="rId5" Type="http://schemas.openxmlformats.org/officeDocument/2006/relationships/image" Target="../media/image3.emf"/><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emf"/><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5.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a:t>2019 SURF SPORTS hall of fame </a:t>
            </a:r>
          </a:p>
        </p:txBody>
      </p:sp>
      <p:pic>
        <p:nvPicPr>
          <p:cNvPr id="6" name="j0313970.jpg"/>
          <p:cNvPicPr>
            <a:picLocks noGrp="1" noChangeAspect="1"/>
          </p:cNvPicPr>
          <p:nvPr>
            <p:ph type="pic" sz="quarter" idx="11"/>
          </p:nvPr>
        </p:nvPicPr>
        <p:blipFill>
          <a:blip r:embed="rId3" cstate="print"/>
          <a:stretch>
            <a:fillRect/>
          </a:stretch>
        </p:blipFill>
        <p:spPr>
          <a:xfrm>
            <a:off x="5004048" y="1418331"/>
            <a:ext cx="3377952" cy="2603360"/>
          </a:xfrm>
        </p:spPr>
      </p:pic>
      <p:sp>
        <p:nvSpPr>
          <p:cNvPr id="17" name="Rectangle 16"/>
          <p:cNvSpPr>
            <a:spLocks noGrp="1"/>
          </p:cNvSpPr>
          <p:nvPr>
            <p:ph type="body" sz="quarter" idx="10"/>
          </p:nvPr>
        </p:nvSpPr>
        <p:spPr/>
        <p:txBody>
          <a:bodyPr/>
          <a:lstStyle/>
          <a:p>
            <a:endParaRPr lang="en-US" dirty="0"/>
          </a:p>
          <a:p>
            <a:r>
              <a:rPr lang="en-US" dirty="0"/>
              <a:t>ANGLESEA SLSC INDUCTEES</a:t>
            </a:r>
          </a:p>
        </p:txBody>
      </p:sp>
      <p:pic>
        <p:nvPicPr>
          <p:cNvPr id="3" name="Picture 2" descr="Anglesea SLSC Logo.pdf"/>
          <p:cNvPicPr>
            <a:picLocks noChangeAspect="1"/>
          </p:cNvPicPr>
          <p:nvPr/>
        </p:nvPicPr>
        <p:blipFill>
          <a:blip r:embed="rId4" cstate="print">
            <a:alphaModFix/>
            <a:biLevel thresh="25000"/>
            <a:lum bright="40000" contrast="-40000"/>
            <a:extLst>
              <a:ext uri="{28A0092B-C50C-407E-A947-70E740481C1C}">
                <a14:useLocalDpi xmlns:a14="http://schemas.microsoft.com/office/drawing/2010/main"/>
              </a:ext>
            </a:extLst>
          </a:blip>
          <a:stretch>
            <a:fillRect/>
          </a:stretch>
        </p:blipFill>
        <p:spPr>
          <a:xfrm>
            <a:off x="3707904" y="4869160"/>
            <a:ext cx="1100088" cy="1169882"/>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a:t>2019 hall of fame </a:t>
            </a:r>
          </a:p>
        </p:txBody>
      </p:sp>
      <p:pic>
        <p:nvPicPr>
          <p:cNvPr id="6" name="j0313970.jpg"/>
          <p:cNvPicPr>
            <a:picLocks noGrp="1" noChangeAspect="1"/>
          </p:cNvPicPr>
          <p:nvPr>
            <p:ph type="pic" sz="quarter" idx="11"/>
          </p:nvPr>
        </p:nvPicPr>
        <p:blipFill>
          <a:blip r:embed="rId3" cstate="print"/>
          <a:stretch>
            <a:fillRect/>
          </a:stretch>
        </p:blipFill>
        <p:spPr>
          <a:xfrm>
            <a:off x="5580112" y="1862299"/>
            <a:ext cx="2801888" cy="2159392"/>
          </a:xfrm>
        </p:spPr>
      </p:pic>
      <p:sp>
        <p:nvSpPr>
          <p:cNvPr id="17" name="Rectangle 16"/>
          <p:cNvSpPr>
            <a:spLocks noGrp="1"/>
          </p:cNvSpPr>
          <p:nvPr>
            <p:ph type="body" sz="quarter" idx="10"/>
          </p:nvPr>
        </p:nvSpPr>
        <p:spPr/>
        <p:txBody>
          <a:bodyPr/>
          <a:lstStyle/>
          <a:p>
            <a:endParaRPr lang="en-US" dirty="0"/>
          </a:p>
          <a:p>
            <a:r>
              <a:rPr lang="en-US" dirty="0"/>
              <a:t>ANGLESEA SLSC INDUCTEES</a:t>
            </a:r>
          </a:p>
        </p:txBody>
      </p:sp>
      <p:pic>
        <p:nvPicPr>
          <p:cNvPr id="3" name="Picture 2" descr="Anglesea SLSC Logo.pdf"/>
          <p:cNvPicPr>
            <a:picLocks noChangeAspect="1"/>
          </p:cNvPicPr>
          <p:nvPr/>
        </p:nvPicPr>
        <p:blipFill>
          <a:blip r:embed="rId4" cstate="print">
            <a:alphaModFix/>
            <a:biLevel thresh="25000"/>
            <a:lum bright="40000" contrast="-40000"/>
            <a:extLst>
              <a:ext uri="{28A0092B-C50C-407E-A947-70E740481C1C}">
                <a14:useLocalDpi xmlns:a14="http://schemas.microsoft.com/office/drawing/2010/main"/>
              </a:ext>
            </a:extLst>
          </a:blip>
          <a:stretch>
            <a:fillRect/>
          </a:stretch>
        </p:blipFill>
        <p:spPr>
          <a:xfrm>
            <a:off x="3707904" y="4869160"/>
            <a:ext cx="1100088" cy="1169882"/>
          </a:xfrm>
          <a:prstGeom prst="rect">
            <a:avLst/>
          </a:prstGeom>
        </p:spPr>
      </p:pic>
    </p:spTree>
    <p:extLst>
      <p:ext uri="{BB962C8B-B14F-4D97-AF65-F5344CB8AC3E}">
        <p14:creationId xmlns:p14="http://schemas.microsoft.com/office/powerpoint/2010/main" val="167677811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76672"/>
            <a:ext cx="8136904" cy="584775"/>
          </a:xfrm>
          <a:prstGeom prst="rect">
            <a:avLst/>
          </a:prstGeom>
          <a:noFill/>
        </p:spPr>
        <p:txBody>
          <a:bodyPr wrap="square" rtlCol="0">
            <a:spAutoFit/>
          </a:bodyPr>
          <a:lstStyle/>
          <a:p>
            <a:r>
              <a:rPr lang="en-US" sz="3200" dirty="0"/>
              <a:t>Hall of Fame Guidelines</a:t>
            </a:r>
          </a:p>
        </p:txBody>
      </p:sp>
      <p:pic>
        <p:nvPicPr>
          <p:cNvPr id="6" name="Picture 5" descr="Anglesea SLSC Logo.pdf"/>
          <p:cNvPicPr>
            <a:picLocks noChangeAspect="1"/>
          </p:cNvPicPr>
          <p:nvPr/>
        </p:nvPicPr>
        <p:blipFill>
          <a:blip r:embed="rId3" cstate="print">
            <a:alphaModFix/>
            <a:biLevel thresh="25000"/>
            <a:lum bright="40000" contrast="-40000"/>
            <a:extLst>
              <a:ext uri="{28A0092B-C50C-407E-A947-70E740481C1C}">
                <a14:useLocalDpi xmlns:a14="http://schemas.microsoft.com/office/drawing/2010/main"/>
              </a:ext>
            </a:extLst>
          </a:blip>
          <a:stretch>
            <a:fillRect/>
          </a:stretch>
        </p:blipFill>
        <p:spPr>
          <a:xfrm>
            <a:off x="7884368" y="5589240"/>
            <a:ext cx="1100088" cy="1169882"/>
          </a:xfrm>
          <a:prstGeom prst="rect">
            <a:avLst/>
          </a:prstGeom>
        </p:spPr>
      </p:pic>
      <p:sp>
        <p:nvSpPr>
          <p:cNvPr id="3" name="TextBox 2"/>
          <p:cNvSpPr txBox="1"/>
          <p:nvPr/>
        </p:nvSpPr>
        <p:spPr>
          <a:xfrm>
            <a:off x="755576" y="1484784"/>
            <a:ext cx="7128792" cy="4247317"/>
          </a:xfrm>
          <a:prstGeom prst="rect">
            <a:avLst/>
          </a:prstGeom>
          <a:noFill/>
        </p:spPr>
        <p:txBody>
          <a:bodyPr wrap="square" rtlCol="0">
            <a:spAutoFit/>
          </a:bodyPr>
          <a:lstStyle/>
          <a:p>
            <a:pPr marL="285750" indent="-285750">
              <a:buFont typeface="Arial"/>
              <a:buChar char="•"/>
            </a:pPr>
            <a:r>
              <a:rPr lang="en-US" dirty="0" err="1"/>
              <a:t>Recognising</a:t>
            </a:r>
            <a:r>
              <a:rPr lang="en-US" dirty="0"/>
              <a:t>, preserving and </a:t>
            </a:r>
            <a:r>
              <a:rPr lang="en-US" dirty="0" err="1"/>
              <a:t>honouring</a:t>
            </a:r>
            <a:r>
              <a:rPr lang="en-US" dirty="0"/>
              <a:t>:</a:t>
            </a:r>
          </a:p>
          <a:p>
            <a:pPr marL="742950" lvl="1" indent="-285750">
              <a:buFont typeface="Arial"/>
              <a:buChar char="•"/>
            </a:pPr>
            <a:r>
              <a:rPr lang="en-US" dirty="0"/>
              <a:t>athletes/teams </a:t>
            </a:r>
          </a:p>
          <a:p>
            <a:pPr marL="742950" lvl="1" indent="-285750">
              <a:buFont typeface="Arial"/>
              <a:buChar char="•"/>
            </a:pPr>
            <a:r>
              <a:rPr lang="en-US" dirty="0"/>
              <a:t>coaches and </a:t>
            </a:r>
          </a:p>
          <a:p>
            <a:pPr marL="742950" lvl="1" indent="-285750">
              <a:buFont typeface="Arial"/>
              <a:buChar char="•"/>
            </a:pPr>
            <a:r>
              <a:rPr lang="en-US" dirty="0"/>
              <a:t>contributors to the Surf Sports program at </a:t>
            </a:r>
            <a:r>
              <a:rPr lang="en-US" dirty="0" err="1"/>
              <a:t>Anglesea</a:t>
            </a:r>
            <a:endParaRPr lang="en-US" dirty="0"/>
          </a:p>
          <a:p>
            <a:pPr marL="742950" lvl="1" indent="-285750">
              <a:buFont typeface="Arial"/>
              <a:buChar char="•"/>
            </a:pPr>
            <a:endParaRPr lang="en-US" dirty="0"/>
          </a:p>
          <a:p>
            <a:pPr marL="285750" indent="-285750">
              <a:buFont typeface="Arial"/>
              <a:buChar char="•"/>
            </a:pPr>
            <a:r>
              <a:rPr lang="en-US" dirty="0"/>
              <a:t>Sustained excellence and significant accomplishments at club, state, national and international level</a:t>
            </a:r>
          </a:p>
          <a:p>
            <a:pPr marL="285750" indent="-285750">
              <a:buFont typeface="Arial"/>
              <a:buChar char="•"/>
            </a:pPr>
            <a:endParaRPr lang="en-US" dirty="0"/>
          </a:p>
          <a:p>
            <a:pPr marL="285750" indent="-285750">
              <a:buFont typeface="Arial"/>
              <a:buChar char="•"/>
            </a:pPr>
            <a:r>
              <a:rPr lang="en-US" dirty="0"/>
              <a:t>Sportsmanship – Integrity – Character</a:t>
            </a:r>
          </a:p>
          <a:p>
            <a:pPr marL="285750" indent="-285750">
              <a:buFont typeface="Arial"/>
              <a:buChar char="•"/>
            </a:pPr>
            <a:endParaRPr lang="en-US" dirty="0"/>
          </a:p>
          <a:p>
            <a:pPr marL="285750" indent="-285750">
              <a:buFont typeface="Arial"/>
              <a:buChar char="•"/>
            </a:pPr>
            <a:r>
              <a:rPr lang="en-US" dirty="0"/>
              <a:t>Financial member for at least 7 years</a:t>
            </a:r>
          </a:p>
          <a:p>
            <a:pPr marL="285750" indent="-285750">
              <a:buFont typeface="Arial"/>
              <a:buChar char="•"/>
            </a:pPr>
            <a:endParaRPr lang="en-US" dirty="0"/>
          </a:p>
          <a:p>
            <a:pPr marL="285750" indent="-285750">
              <a:buFont typeface="Arial"/>
              <a:buChar char="•"/>
            </a:pPr>
            <a:r>
              <a:rPr lang="en-US" dirty="0"/>
              <a:t>Maximum 5 inductees per year + 1 Legend</a:t>
            </a:r>
          </a:p>
          <a:p>
            <a:pPr marL="285750" indent="-285750">
              <a:buFont typeface="Arial"/>
              <a:buChar char="•"/>
            </a:pPr>
            <a:endParaRPr lang="en-US" dirty="0"/>
          </a:p>
          <a:p>
            <a:pPr marL="285750" indent="-285750">
              <a:buFont typeface="Arial"/>
              <a:buChar char="•"/>
            </a:pPr>
            <a:r>
              <a:rPr lang="en-US" dirty="0"/>
              <a:t>Nomination Process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ل云玗İαЂÕØÚáÛ丫:Téxt Plàçèhòlðêr 表¥鷗字㌍_W 2"/>
          <p:cNvSpPr>
            <a:spLocks noGrp="1"/>
          </p:cNvSpPr>
          <p:nvPr>
            <p:ph type="body" sz="quarter" idx="11"/>
          </p:nvPr>
        </p:nvSpPr>
        <p:spPr>
          <a:xfrm>
            <a:off x="4668976" y="836712"/>
            <a:ext cx="4464496" cy="3979912"/>
          </a:xfrm>
        </p:spPr>
        <p:txBody>
          <a:bodyPr/>
          <a:lstStyle/>
          <a:p>
            <a:pPr>
              <a:lnSpc>
                <a:spcPct val="150000"/>
              </a:lnSpc>
            </a:pPr>
            <a:endParaRPr lang="en-US" dirty="0"/>
          </a:p>
          <a:p>
            <a:pPr>
              <a:lnSpc>
                <a:spcPct val="150000"/>
              </a:lnSpc>
            </a:pPr>
            <a:r>
              <a:rPr lang="en-US" dirty="0"/>
              <a:t>3 x Gold </a:t>
            </a:r>
            <a:r>
              <a:rPr lang="en-US" dirty="0" err="1"/>
              <a:t>Medallist</a:t>
            </a:r>
            <a:r>
              <a:rPr lang="en-US" dirty="0"/>
              <a:t> – Australian Titles</a:t>
            </a:r>
          </a:p>
          <a:p>
            <a:pPr>
              <a:lnSpc>
                <a:spcPct val="150000"/>
              </a:lnSpc>
            </a:pPr>
            <a:r>
              <a:rPr lang="en-US" dirty="0"/>
              <a:t>Bronze </a:t>
            </a:r>
            <a:r>
              <a:rPr lang="en-US" dirty="0" err="1"/>
              <a:t>Medallist</a:t>
            </a:r>
            <a:r>
              <a:rPr lang="en-US" dirty="0"/>
              <a:t> – Australian Titles</a:t>
            </a:r>
          </a:p>
          <a:p>
            <a:pPr>
              <a:lnSpc>
                <a:spcPct val="150000"/>
              </a:lnSpc>
            </a:pPr>
            <a:r>
              <a:rPr lang="en-US" dirty="0"/>
              <a:t>Gold </a:t>
            </a:r>
            <a:r>
              <a:rPr lang="en-US" dirty="0" err="1"/>
              <a:t>Medallist</a:t>
            </a:r>
            <a:r>
              <a:rPr lang="en-US" dirty="0"/>
              <a:t> – World Titles 2006</a:t>
            </a:r>
          </a:p>
          <a:p>
            <a:pPr>
              <a:lnSpc>
                <a:spcPct val="150000"/>
              </a:lnSpc>
            </a:pPr>
            <a:r>
              <a:rPr lang="en-US" dirty="0"/>
              <a:t>2 x Bronze </a:t>
            </a:r>
            <a:r>
              <a:rPr lang="en-US" dirty="0" err="1"/>
              <a:t>Medallist</a:t>
            </a:r>
            <a:r>
              <a:rPr lang="en-US" dirty="0"/>
              <a:t> – World Titles</a:t>
            </a:r>
          </a:p>
          <a:p>
            <a:pPr>
              <a:lnSpc>
                <a:spcPct val="150000"/>
              </a:lnSpc>
            </a:pPr>
            <a:r>
              <a:rPr lang="en-US" dirty="0"/>
              <a:t>2 x Victorian Team Selection – 1999/00</a:t>
            </a:r>
          </a:p>
          <a:p>
            <a:endParaRPr lang="en-US" dirty="0"/>
          </a:p>
          <a:p>
            <a:endParaRPr lang="en-US" dirty="0"/>
          </a:p>
        </p:txBody>
      </p:sp>
      <p:sp>
        <p:nvSpPr>
          <p:cNvPr id="5" name="Rectangle 4"/>
          <p:cNvSpPr/>
          <p:nvPr/>
        </p:nvSpPr>
        <p:spPr>
          <a:xfrm>
            <a:off x="323528" y="404664"/>
            <a:ext cx="5976664" cy="584775"/>
          </a:xfrm>
          <a:prstGeom prst="rect">
            <a:avLst/>
          </a:prstGeom>
        </p:spPr>
        <p:txBody>
          <a:bodyPr wrap="square">
            <a:spAutoFit/>
          </a:bodyPr>
          <a:lstStyle/>
          <a:p>
            <a:pPr lvl="0">
              <a:spcBef>
                <a:spcPct val="0"/>
              </a:spcBef>
              <a:defRPr/>
            </a:pPr>
            <a:r>
              <a:rPr lang="en-US" sz="3200" kern="0" cap="all" dirty="0">
                <a:solidFill>
                  <a:schemeClr val="tx2"/>
                </a:solidFill>
                <a:effectLst>
                  <a:outerShdw blurRad="51000" dist="37000" dir="5400000" algn="tl" rotWithShape="0">
                    <a:srgbClr val="000000">
                      <a:alpha val="25000"/>
                    </a:srgbClr>
                  </a:outerShdw>
                </a:effectLst>
              </a:rPr>
              <a:t>Hall of Fame Inductee</a:t>
            </a:r>
          </a:p>
        </p:txBody>
      </p:sp>
      <p:sp>
        <p:nvSpPr>
          <p:cNvPr id="6" name="Rectangle 5"/>
          <p:cNvSpPr/>
          <p:nvPr/>
        </p:nvSpPr>
        <p:spPr>
          <a:xfrm>
            <a:off x="4572000" y="1124744"/>
            <a:ext cx="4030270" cy="584775"/>
          </a:xfrm>
          <a:prstGeom prst="rect">
            <a:avLst/>
          </a:prstGeom>
        </p:spPr>
        <p:txBody>
          <a:bodyPr wrap="none">
            <a:spAutoFit/>
          </a:bodyPr>
          <a:lstStyle/>
          <a:p>
            <a:pPr lvl="0">
              <a:spcBef>
                <a:spcPct val="0"/>
              </a:spcBef>
              <a:defRPr/>
            </a:pPr>
            <a:r>
              <a:rPr lang="en-US" sz="3200" kern="0" cap="all" dirty="0">
                <a:solidFill>
                  <a:schemeClr val="tx2"/>
                </a:solidFill>
                <a:effectLst>
                  <a:outerShdw blurRad="51000" dist="37000" dir="5400000" algn="tl" rotWithShape="0">
                    <a:srgbClr val="000000">
                      <a:alpha val="25000"/>
                    </a:srgbClr>
                  </a:outerShdw>
                </a:effectLst>
              </a:rPr>
              <a:t>Vanessa Jacobs</a:t>
            </a:r>
          </a:p>
        </p:txBody>
      </p:sp>
      <p:pic>
        <p:nvPicPr>
          <p:cNvPr id="8" name="Picture 7" descr="Anglesea SLSC Logo.pdf">
            <a:hlinkClick r:id="rId3" action="ppaction://hlinkfile"/>
          </p:cNvPr>
          <p:cNvPicPr>
            <a:picLocks noChangeAspect="1"/>
          </p:cNvPicPr>
          <p:nvPr/>
        </p:nvPicPr>
        <p:blipFill>
          <a:blip r:embed="rId4" cstate="print">
            <a:alphaModFix/>
            <a:biLevel thresh="25000"/>
            <a:lum bright="40000" contrast="-40000"/>
            <a:extLst>
              <a:ext uri="{28A0092B-C50C-407E-A947-70E740481C1C}">
                <a14:useLocalDpi xmlns:a14="http://schemas.microsoft.com/office/drawing/2010/main"/>
              </a:ext>
            </a:extLst>
          </a:blip>
          <a:stretch>
            <a:fillRect/>
          </a:stretch>
        </p:blipFill>
        <p:spPr>
          <a:xfrm>
            <a:off x="8033384" y="5688118"/>
            <a:ext cx="1100088" cy="1169882"/>
          </a:xfrm>
          <a:prstGeom prst="rect">
            <a:avLst/>
          </a:prstGeom>
        </p:spPr>
      </p:pic>
      <p:pic>
        <p:nvPicPr>
          <p:cNvPr id="10" name="Picture Placeholder 9">
            <a:extLst>
              <a:ext uri="{FF2B5EF4-FFF2-40B4-BE49-F238E27FC236}">
                <a16:creationId xmlns:a16="http://schemas.microsoft.com/office/drawing/2014/main" id="{736EC1DF-960D-494C-9821-02E7C93C362C}"/>
              </a:ext>
            </a:extLst>
          </p:cNvPr>
          <p:cNvPicPr>
            <a:picLocks noGrp="1" noChangeAspect="1"/>
          </p:cNvPicPr>
          <p:nvPr>
            <p:ph type="pic" sz="quarter" idx="10"/>
          </p:nvPr>
        </p:nvPicPr>
        <p:blipFill>
          <a:blip r:embed="rId5" cstate="print">
            <a:extLst>
              <a:ext uri="{28A0092B-C50C-407E-A947-70E740481C1C}">
                <a14:useLocalDpi xmlns:a14="http://schemas.microsoft.com/office/drawing/2010/main" val="0"/>
              </a:ext>
            </a:extLst>
          </a:blip>
          <a:srcRect t="6707" b="6707"/>
          <a:stretch>
            <a:fillRect/>
          </a:stretch>
        </p:blipFill>
        <p:spPr>
          <a:xfrm>
            <a:off x="422154" y="1124744"/>
            <a:ext cx="4101529" cy="5477266"/>
          </a:xfrm>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ل云玗İαЂÕØÚáÛ丫:Téxt Plàçèhòlðêr 表¥鷗字㌍_W 2"/>
          <p:cNvSpPr>
            <a:spLocks noGrp="1"/>
          </p:cNvSpPr>
          <p:nvPr>
            <p:ph type="body" sz="quarter" idx="11"/>
          </p:nvPr>
        </p:nvSpPr>
        <p:spPr>
          <a:xfrm>
            <a:off x="4668976" y="764704"/>
            <a:ext cx="4464496" cy="3979912"/>
          </a:xfrm>
        </p:spPr>
        <p:txBody>
          <a:bodyPr/>
          <a:lstStyle/>
          <a:p>
            <a:pPr>
              <a:lnSpc>
                <a:spcPct val="150000"/>
              </a:lnSpc>
            </a:pPr>
            <a:endParaRPr lang="en-US" dirty="0"/>
          </a:p>
          <a:p>
            <a:pPr>
              <a:lnSpc>
                <a:spcPct val="150000"/>
              </a:lnSpc>
            </a:pPr>
            <a:r>
              <a:rPr lang="en-US" dirty="0"/>
              <a:t>15 x Gold </a:t>
            </a:r>
            <a:r>
              <a:rPr lang="en-US" dirty="0" err="1"/>
              <a:t>Medallist</a:t>
            </a:r>
            <a:r>
              <a:rPr lang="en-US" dirty="0"/>
              <a:t> – Victorian Titles</a:t>
            </a:r>
          </a:p>
          <a:p>
            <a:pPr>
              <a:lnSpc>
                <a:spcPct val="150000"/>
              </a:lnSpc>
            </a:pPr>
            <a:r>
              <a:rPr lang="en-US" dirty="0"/>
              <a:t>5 x Silver </a:t>
            </a:r>
            <a:r>
              <a:rPr lang="en-US" dirty="0" err="1"/>
              <a:t>Medallist</a:t>
            </a:r>
            <a:r>
              <a:rPr lang="en-US" dirty="0"/>
              <a:t> – Victorian Titles</a:t>
            </a:r>
          </a:p>
          <a:p>
            <a:pPr>
              <a:lnSpc>
                <a:spcPct val="130000"/>
              </a:lnSpc>
            </a:pPr>
            <a:r>
              <a:rPr lang="en-US" dirty="0"/>
              <a:t>1 x Bronze </a:t>
            </a:r>
            <a:r>
              <a:rPr lang="en-US" dirty="0" err="1"/>
              <a:t>Medallist</a:t>
            </a:r>
            <a:r>
              <a:rPr lang="en-US" dirty="0"/>
              <a:t> – Victorian Titles</a:t>
            </a:r>
          </a:p>
          <a:p>
            <a:pPr>
              <a:lnSpc>
                <a:spcPct val="130000"/>
              </a:lnSpc>
            </a:pPr>
            <a:r>
              <a:rPr lang="en-US" dirty="0"/>
              <a:t>2 x Bruce Thompson award recipient</a:t>
            </a:r>
          </a:p>
          <a:p>
            <a:pPr>
              <a:lnSpc>
                <a:spcPct val="130000"/>
              </a:lnSpc>
            </a:pPr>
            <a:r>
              <a:rPr lang="en-US" dirty="0"/>
              <a:t>Australian Sports Award 2000</a:t>
            </a:r>
          </a:p>
          <a:p>
            <a:endParaRPr lang="en-US" dirty="0"/>
          </a:p>
          <a:p>
            <a:endParaRPr lang="en-US" dirty="0"/>
          </a:p>
        </p:txBody>
      </p:sp>
      <p:sp>
        <p:nvSpPr>
          <p:cNvPr id="5" name="Rectangle 4"/>
          <p:cNvSpPr/>
          <p:nvPr/>
        </p:nvSpPr>
        <p:spPr>
          <a:xfrm>
            <a:off x="323528" y="404664"/>
            <a:ext cx="5976664" cy="584775"/>
          </a:xfrm>
          <a:prstGeom prst="rect">
            <a:avLst/>
          </a:prstGeom>
        </p:spPr>
        <p:txBody>
          <a:bodyPr wrap="square">
            <a:spAutoFit/>
          </a:bodyPr>
          <a:lstStyle/>
          <a:p>
            <a:pPr lvl="0">
              <a:spcBef>
                <a:spcPct val="0"/>
              </a:spcBef>
              <a:defRPr/>
            </a:pPr>
            <a:r>
              <a:rPr lang="en-US" sz="3200" kern="0" cap="all" dirty="0">
                <a:solidFill>
                  <a:schemeClr val="tx2"/>
                </a:solidFill>
                <a:effectLst>
                  <a:outerShdw blurRad="51000" dist="37000" dir="5400000" algn="tl" rotWithShape="0">
                    <a:srgbClr val="000000">
                      <a:alpha val="25000"/>
                    </a:srgbClr>
                  </a:outerShdw>
                </a:effectLst>
              </a:rPr>
              <a:t>Hall of Fame Inductee</a:t>
            </a:r>
          </a:p>
        </p:txBody>
      </p:sp>
      <p:sp>
        <p:nvSpPr>
          <p:cNvPr id="6" name="Rectangle 5"/>
          <p:cNvSpPr/>
          <p:nvPr/>
        </p:nvSpPr>
        <p:spPr>
          <a:xfrm>
            <a:off x="4572000" y="1124744"/>
            <a:ext cx="4030270" cy="584775"/>
          </a:xfrm>
          <a:prstGeom prst="rect">
            <a:avLst/>
          </a:prstGeom>
        </p:spPr>
        <p:txBody>
          <a:bodyPr wrap="none">
            <a:spAutoFit/>
          </a:bodyPr>
          <a:lstStyle/>
          <a:p>
            <a:pPr lvl="0">
              <a:spcBef>
                <a:spcPct val="0"/>
              </a:spcBef>
              <a:defRPr/>
            </a:pPr>
            <a:r>
              <a:rPr lang="en-US" sz="3200" kern="0" cap="all" dirty="0">
                <a:solidFill>
                  <a:schemeClr val="tx2"/>
                </a:solidFill>
                <a:effectLst>
                  <a:outerShdw blurRad="51000" dist="37000" dir="5400000" algn="tl" rotWithShape="0">
                    <a:srgbClr val="000000">
                      <a:alpha val="25000"/>
                    </a:srgbClr>
                  </a:outerShdw>
                </a:effectLst>
              </a:rPr>
              <a:t>Vanessa Jacobs</a:t>
            </a:r>
          </a:p>
        </p:txBody>
      </p:sp>
      <p:pic>
        <p:nvPicPr>
          <p:cNvPr id="8" name="Picture 7" descr="Anglesea SLSC Logo.pdf">
            <a:hlinkClick r:id="rId3" action="ppaction://hlinkfile"/>
          </p:cNvPr>
          <p:cNvPicPr>
            <a:picLocks noChangeAspect="1"/>
          </p:cNvPicPr>
          <p:nvPr/>
        </p:nvPicPr>
        <p:blipFill>
          <a:blip r:embed="rId4" cstate="print">
            <a:alphaModFix/>
            <a:biLevel thresh="25000"/>
            <a:lum bright="40000" contrast="-40000"/>
            <a:extLst>
              <a:ext uri="{28A0092B-C50C-407E-A947-70E740481C1C}">
                <a14:useLocalDpi xmlns:a14="http://schemas.microsoft.com/office/drawing/2010/main"/>
              </a:ext>
            </a:extLst>
          </a:blip>
          <a:stretch>
            <a:fillRect/>
          </a:stretch>
        </p:blipFill>
        <p:spPr>
          <a:xfrm>
            <a:off x="8033384" y="5688118"/>
            <a:ext cx="1100088" cy="1169882"/>
          </a:xfrm>
          <a:prstGeom prst="rect">
            <a:avLst/>
          </a:prstGeom>
        </p:spPr>
      </p:pic>
      <p:pic>
        <p:nvPicPr>
          <p:cNvPr id="7" name="Picture Placeholder 6">
            <a:extLst>
              <a:ext uri="{FF2B5EF4-FFF2-40B4-BE49-F238E27FC236}">
                <a16:creationId xmlns:a16="http://schemas.microsoft.com/office/drawing/2014/main" id="{8738B2CF-96AA-47BF-B577-F24CC9AD90EF}"/>
              </a:ext>
            </a:extLst>
          </p:cNvPr>
          <p:cNvPicPr>
            <a:picLocks noGrp="1" noChangeAspect="1"/>
          </p:cNvPicPr>
          <p:nvPr>
            <p:ph type="pic" sz="quarter" idx="10"/>
          </p:nvPr>
        </p:nvPicPr>
        <p:blipFill>
          <a:blip r:embed="rId5" cstate="print">
            <a:extLst>
              <a:ext uri="{28A0092B-C50C-407E-A947-70E740481C1C}">
                <a14:useLocalDpi xmlns:a14="http://schemas.microsoft.com/office/drawing/2010/main" val="0"/>
              </a:ext>
            </a:extLst>
          </a:blip>
          <a:srcRect l="21009" r="21009"/>
          <a:stretch>
            <a:fillRect/>
          </a:stretch>
        </p:blipFill>
        <p:spPr>
          <a:xfrm>
            <a:off x="467449" y="1056834"/>
            <a:ext cx="4056063" cy="5416550"/>
          </a:xfrm>
        </p:spPr>
      </p:pic>
    </p:spTree>
    <p:extLst>
      <p:ext uri="{BB962C8B-B14F-4D97-AF65-F5344CB8AC3E}">
        <p14:creationId xmlns:p14="http://schemas.microsoft.com/office/powerpoint/2010/main" val="59217142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B2C0D-4340-4144-8C3C-E6F3DED3ADAA}"/>
              </a:ext>
            </a:extLst>
          </p:cNvPr>
          <p:cNvSpPr>
            <a:spLocks noGrp="1"/>
          </p:cNvSpPr>
          <p:nvPr>
            <p:ph type="title"/>
          </p:nvPr>
        </p:nvSpPr>
        <p:spPr/>
        <p:txBody>
          <a:bodyPr/>
          <a:lstStyle/>
          <a:p>
            <a:r>
              <a:rPr lang="en-AU" dirty="0"/>
              <a:t>HALL OF FAME INDUCTEE</a:t>
            </a:r>
          </a:p>
        </p:txBody>
      </p:sp>
      <p:sp>
        <p:nvSpPr>
          <p:cNvPr id="3" name="Text Placeholder 2">
            <a:extLst>
              <a:ext uri="{FF2B5EF4-FFF2-40B4-BE49-F238E27FC236}">
                <a16:creationId xmlns:a16="http://schemas.microsoft.com/office/drawing/2014/main" id="{BCA79266-E19C-4D7A-9AB9-49BA223D4422}"/>
              </a:ext>
            </a:extLst>
          </p:cNvPr>
          <p:cNvSpPr>
            <a:spLocks noGrp="1"/>
          </p:cNvSpPr>
          <p:nvPr>
            <p:ph type="body" sz="quarter" idx="14"/>
          </p:nvPr>
        </p:nvSpPr>
        <p:spPr/>
        <p:txBody>
          <a:bodyPr/>
          <a:lstStyle/>
          <a:p>
            <a:r>
              <a:rPr lang="en-AU" dirty="0"/>
              <a:t>VANESSA JACOBS</a:t>
            </a:r>
          </a:p>
        </p:txBody>
      </p:sp>
      <p:pic>
        <p:nvPicPr>
          <p:cNvPr id="8" name="Picture Placeholder 7">
            <a:extLst>
              <a:ext uri="{FF2B5EF4-FFF2-40B4-BE49-F238E27FC236}">
                <a16:creationId xmlns:a16="http://schemas.microsoft.com/office/drawing/2014/main" id="{FC590330-62D8-41C4-A753-AC695973BFE1}"/>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14319" r="14319"/>
          <a:stretch>
            <a:fillRect/>
          </a:stretch>
        </p:blipFill>
        <p:spPr/>
      </p:pic>
      <p:pic>
        <p:nvPicPr>
          <p:cNvPr id="12" name="Picture Placeholder 11">
            <a:extLst>
              <a:ext uri="{FF2B5EF4-FFF2-40B4-BE49-F238E27FC236}">
                <a16:creationId xmlns:a16="http://schemas.microsoft.com/office/drawing/2014/main" id="{807ED1DA-9FA2-405E-BF2E-DB05203C7156}"/>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11781" r="11781"/>
          <a:stretch>
            <a:fillRect/>
          </a:stretch>
        </p:blipFill>
        <p:spPr/>
      </p:pic>
      <p:pic>
        <p:nvPicPr>
          <p:cNvPr id="14" name="Picture Placeholder 13">
            <a:extLst>
              <a:ext uri="{FF2B5EF4-FFF2-40B4-BE49-F238E27FC236}">
                <a16:creationId xmlns:a16="http://schemas.microsoft.com/office/drawing/2014/main" id="{EA9735F7-03EE-47D1-A427-4606FB0DEFC8}"/>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4250" b="14250"/>
          <a:stretch>
            <a:fillRect/>
          </a:stretch>
        </p:blipFill>
        <p:spPr/>
      </p:pic>
      <p:pic>
        <p:nvPicPr>
          <p:cNvPr id="15" name="Picture 14" descr="Anglesea SLSC Logo.pdf">
            <a:extLst>
              <a:ext uri="{FF2B5EF4-FFF2-40B4-BE49-F238E27FC236}">
                <a16:creationId xmlns:a16="http://schemas.microsoft.com/office/drawing/2014/main" id="{D91849AB-2699-4B76-8EC1-64ACAE5C53E2}"/>
              </a:ext>
            </a:extLst>
          </p:cNvPr>
          <p:cNvPicPr>
            <a:picLocks noChangeAspect="1"/>
          </p:cNvPicPr>
          <p:nvPr/>
        </p:nvPicPr>
        <p:blipFill>
          <a:blip r:embed="rId5" cstate="print">
            <a:alphaModFix/>
            <a:biLevel thresh="25000"/>
            <a:lum bright="40000" contrast="-40000"/>
            <a:extLst>
              <a:ext uri="{28A0092B-C50C-407E-A947-70E740481C1C}">
                <a14:useLocalDpi xmlns:a14="http://schemas.microsoft.com/office/drawing/2010/main"/>
              </a:ext>
            </a:extLst>
          </a:blip>
          <a:stretch>
            <a:fillRect/>
          </a:stretch>
        </p:blipFill>
        <p:spPr>
          <a:xfrm>
            <a:off x="7956376" y="5589240"/>
            <a:ext cx="1100088" cy="1169882"/>
          </a:xfrm>
          <a:prstGeom prst="rect">
            <a:avLst/>
          </a:prstGeom>
        </p:spPr>
      </p:pic>
    </p:spTree>
    <p:extLst>
      <p:ext uri="{BB962C8B-B14F-4D97-AF65-F5344CB8AC3E}">
        <p14:creationId xmlns:p14="http://schemas.microsoft.com/office/powerpoint/2010/main" val="20809234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p:cNvSpPr>
          <p:nvPr/>
        </p:nvSpPr>
        <p:spPr>
          <a:xfrm>
            <a:off x="323528" y="476672"/>
            <a:ext cx="7781730" cy="9906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0" cap="all" spc="0" normalizeH="0" baseline="0" noProof="0" dirty="0">
                <a:ln>
                  <a:noFill/>
                </a:ln>
                <a:solidFill>
                  <a:schemeClr val="tx2"/>
                </a:solidFill>
                <a:effectLst>
                  <a:outerShdw blurRad="51000" dist="37000" dir="5400000" algn="tl" rotWithShape="0">
                    <a:srgbClr val="000000">
                      <a:alpha val="25000"/>
                    </a:srgbClr>
                  </a:outerShdw>
                </a:effectLst>
                <a:uLnTx/>
                <a:uFillTx/>
                <a:latin typeface="+mj-lt"/>
                <a:ea typeface="+mj-ea"/>
                <a:cs typeface="+mj-cs"/>
              </a:rPr>
              <a:t>Hall of Fame Inductee</a:t>
            </a:r>
          </a:p>
        </p:txBody>
      </p:sp>
      <p:sp>
        <p:nvSpPr>
          <p:cNvPr id="2" name="TextBox 1"/>
          <p:cNvSpPr txBox="1"/>
          <p:nvPr/>
        </p:nvSpPr>
        <p:spPr>
          <a:xfrm>
            <a:off x="4499992" y="2060848"/>
            <a:ext cx="4392488" cy="3277820"/>
          </a:xfrm>
          <a:prstGeom prst="rect">
            <a:avLst/>
          </a:prstGeom>
          <a:noFill/>
        </p:spPr>
        <p:txBody>
          <a:bodyPr wrap="square" rtlCol="0">
            <a:spAutoFit/>
          </a:bodyPr>
          <a:lstStyle/>
          <a:p>
            <a:pPr>
              <a:lnSpc>
                <a:spcPct val="150000"/>
              </a:lnSpc>
            </a:pPr>
            <a:r>
              <a:rPr lang="en-US" dirty="0"/>
              <a:t>3 x Victorian Team Selection – 72/73/76</a:t>
            </a:r>
          </a:p>
          <a:p>
            <a:pPr>
              <a:lnSpc>
                <a:spcPct val="150000"/>
              </a:lnSpc>
            </a:pPr>
            <a:r>
              <a:rPr lang="en-US" dirty="0"/>
              <a:t>Silver </a:t>
            </a:r>
            <a:r>
              <a:rPr lang="en-US" dirty="0" err="1"/>
              <a:t>Medallist</a:t>
            </a:r>
            <a:r>
              <a:rPr lang="en-US" dirty="0"/>
              <a:t> – Australian Titles ‘70</a:t>
            </a:r>
          </a:p>
          <a:p>
            <a:pPr>
              <a:lnSpc>
                <a:spcPct val="150000"/>
              </a:lnSpc>
            </a:pPr>
            <a:r>
              <a:rPr lang="en-US" dirty="0"/>
              <a:t>6 x Gold </a:t>
            </a:r>
            <a:r>
              <a:rPr lang="en-US" dirty="0" err="1"/>
              <a:t>Medallist</a:t>
            </a:r>
            <a:r>
              <a:rPr lang="en-US" dirty="0"/>
              <a:t> – Victorian Titles</a:t>
            </a:r>
          </a:p>
          <a:p>
            <a:pPr>
              <a:lnSpc>
                <a:spcPct val="150000"/>
              </a:lnSpc>
            </a:pPr>
            <a:r>
              <a:rPr lang="en-US" dirty="0"/>
              <a:t>4 x Silver </a:t>
            </a:r>
            <a:r>
              <a:rPr lang="en-US" dirty="0" err="1"/>
              <a:t>Medallist</a:t>
            </a:r>
            <a:r>
              <a:rPr lang="en-US" dirty="0"/>
              <a:t> – Victorian Titles</a:t>
            </a:r>
          </a:p>
          <a:p>
            <a:pPr>
              <a:lnSpc>
                <a:spcPct val="150000"/>
              </a:lnSpc>
            </a:pPr>
            <a:r>
              <a:rPr lang="en-US" dirty="0"/>
              <a:t>Bronze </a:t>
            </a:r>
            <a:r>
              <a:rPr lang="en-US" dirty="0" err="1"/>
              <a:t>Medallist</a:t>
            </a:r>
            <a:r>
              <a:rPr lang="en-US" dirty="0"/>
              <a:t> – World Titles</a:t>
            </a:r>
          </a:p>
          <a:p>
            <a:pPr>
              <a:lnSpc>
                <a:spcPct val="150000"/>
              </a:lnSpc>
            </a:pPr>
            <a:r>
              <a:rPr lang="en-US" dirty="0"/>
              <a:t>20+ years as a Coach for the </a:t>
            </a:r>
            <a:r>
              <a:rPr lang="en-US" dirty="0" err="1"/>
              <a:t>Anglesea</a:t>
            </a:r>
            <a:r>
              <a:rPr lang="en-US" dirty="0"/>
              <a:t> Beach Team</a:t>
            </a:r>
          </a:p>
          <a:p>
            <a:endParaRPr lang="en-US" dirty="0"/>
          </a:p>
        </p:txBody>
      </p:sp>
      <p:pic>
        <p:nvPicPr>
          <p:cNvPr id="9" name="Picture 8" descr="Anglesea SLSC Logo.pdf"/>
          <p:cNvPicPr>
            <a:picLocks noChangeAspect="1"/>
          </p:cNvPicPr>
          <p:nvPr/>
        </p:nvPicPr>
        <p:blipFill>
          <a:blip r:embed="rId3" cstate="print">
            <a:alphaModFix/>
            <a:biLevel thresh="25000"/>
            <a:lum bright="40000" contrast="-40000"/>
            <a:extLst>
              <a:ext uri="{28A0092B-C50C-407E-A947-70E740481C1C}">
                <a14:useLocalDpi xmlns:a14="http://schemas.microsoft.com/office/drawing/2010/main"/>
              </a:ext>
            </a:extLst>
          </a:blip>
          <a:stretch>
            <a:fillRect/>
          </a:stretch>
        </p:blipFill>
        <p:spPr>
          <a:xfrm>
            <a:off x="7956376" y="5589240"/>
            <a:ext cx="1100088" cy="1169882"/>
          </a:xfrm>
          <a:prstGeom prst="rect">
            <a:avLst/>
          </a:prstGeom>
        </p:spPr>
      </p:pic>
      <p:sp>
        <p:nvSpPr>
          <p:cNvPr id="12" name="Rectangle 11"/>
          <p:cNvSpPr/>
          <p:nvPr/>
        </p:nvSpPr>
        <p:spPr>
          <a:xfrm>
            <a:off x="539552" y="5661248"/>
            <a:ext cx="2638973" cy="584776"/>
          </a:xfrm>
          <a:prstGeom prst="rect">
            <a:avLst/>
          </a:prstGeom>
        </p:spPr>
        <p:txBody>
          <a:bodyPr wrap="none">
            <a:spAutoFit/>
          </a:bodyPr>
          <a:lstStyle/>
          <a:p>
            <a:pPr lvl="0">
              <a:spcBef>
                <a:spcPct val="0"/>
              </a:spcBef>
              <a:defRPr/>
            </a:pPr>
            <a:r>
              <a:rPr lang="en-US" sz="3200" b="1" kern="0" cap="all" dirty="0">
                <a:solidFill>
                  <a:schemeClr val="bg1"/>
                </a:solidFill>
                <a:effectLst>
                  <a:outerShdw blurRad="51000" dist="37000" dir="5400000" algn="tl" rotWithShape="0">
                    <a:srgbClr val="000000">
                      <a:alpha val="25000"/>
                    </a:srgbClr>
                  </a:outerShdw>
                </a:effectLst>
                <a:latin typeface="Brush Script MT" pitchFamily="66" charset="0"/>
              </a:rPr>
              <a:t>‘SMOOTHY’</a:t>
            </a:r>
          </a:p>
        </p:txBody>
      </p:sp>
      <p:sp>
        <p:nvSpPr>
          <p:cNvPr id="13" name="Rectangle 12"/>
          <p:cNvSpPr/>
          <p:nvPr/>
        </p:nvSpPr>
        <p:spPr>
          <a:xfrm>
            <a:off x="4499992" y="1340768"/>
            <a:ext cx="3642344" cy="584775"/>
          </a:xfrm>
          <a:prstGeom prst="rect">
            <a:avLst/>
          </a:prstGeom>
        </p:spPr>
        <p:txBody>
          <a:bodyPr wrap="none">
            <a:spAutoFit/>
          </a:bodyPr>
          <a:lstStyle/>
          <a:p>
            <a:pPr lvl="0">
              <a:spcBef>
                <a:spcPct val="0"/>
              </a:spcBef>
              <a:defRPr/>
            </a:pPr>
            <a:r>
              <a:rPr lang="en-US" sz="3200" kern="0" cap="all" dirty="0" err="1">
                <a:solidFill>
                  <a:schemeClr val="tx2"/>
                </a:solidFill>
                <a:effectLst>
                  <a:outerShdw blurRad="51000" dist="37000" dir="5400000" algn="tl" rotWithShape="0">
                    <a:srgbClr val="000000">
                      <a:alpha val="25000"/>
                    </a:srgbClr>
                  </a:outerShdw>
                </a:effectLst>
              </a:rPr>
              <a:t>jOHn</a:t>
            </a:r>
            <a:r>
              <a:rPr lang="en-US" sz="3200" kern="0" cap="all" dirty="0">
                <a:solidFill>
                  <a:schemeClr val="tx2"/>
                </a:solidFill>
                <a:effectLst>
                  <a:outerShdw blurRad="51000" dist="37000" dir="5400000" algn="tl" rotWithShape="0">
                    <a:srgbClr val="000000">
                      <a:alpha val="25000"/>
                    </a:srgbClr>
                  </a:outerShdw>
                </a:effectLst>
              </a:rPr>
              <a:t> </a:t>
            </a:r>
            <a:r>
              <a:rPr lang="en-US" sz="3200" kern="0" cap="all" dirty="0" err="1">
                <a:solidFill>
                  <a:schemeClr val="tx2"/>
                </a:solidFill>
                <a:effectLst>
                  <a:outerShdw blurRad="51000" dist="37000" dir="5400000" algn="tl" rotWithShape="0">
                    <a:srgbClr val="000000">
                      <a:alpha val="25000"/>
                    </a:srgbClr>
                  </a:outerShdw>
                </a:effectLst>
              </a:rPr>
              <a:t>baldock</a:t>
            </a:r>
            <a:endParaRPr lang="en-US" sz="3200" kern="0" cap="all" dirty="0">
              <a:solidFill>
                <a:schemeClr val="tx2"/>
              </a:solidFill>
              <a:effectLst>
                <a:outerShdw blurRad="51000" dist="37000" dir="5400000" algn="tl" rotWithShape="0">
                  <a:srgbClr val="000000">
                    <a:alpha val="25000"/>
                  </a:srgbClr>
                </a:outerShdw>
              </a:effectLst>
            </a:endParaRPr>
          </a:p>
        </p:txBody>
      </p:sp>
      <p:pic>
        <p:nvPicPr>
          <p:cNvPr id="5" name="Picture Placeholder 4">
            <a:extLst>
              <a:ext uri="{FF2B5EF4-FFF2-40B4-BE49-F238E27FC236}">
                <a16:creationId xmlns:a16="http://schemas.microsoft.com/office/drawing/2014/main" id="{5D51A684-793E-402D-A9E1-5F8EEE8CAEAF}"/>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8826" b="8826"/>
          <a:stretch>
            <a:fillRect/>
          </a:stretch>
        </p:blipFill>
        <p:spPr>
          <a:xfrm>
            <a:off x="419375" y="1195817"/>
            <a:ext cx="3916633" cy="5209624"/>
          </a:xfrm>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0F5F5-7059-46C7-ABF0-A370AAB39737}"/>
              </a:ext>
            </a:extLst>
          </p:cNvPr>
          <p:cNvSpPr>
            <a:spLocks noGrp="1"/>
          </p:cNvSpPr>
          <p:nvPr>
            <p:ph type="title"/>
          </p:nvPr>
        </p:nvSpPr>
        <p:spPr/>
        <p:txBody>
          <a:bodyPr/>
          <a:lstStyle/>
          <a:p>
            <a:r>
              <a:rPr lang="en-AU" dirty="0"/>
              <a:t>Hall of fame inductee</a:t>
            </a:r>
          </a:p>
        </p:txBody>
      </p:sp>
      <p:sp>
        <p:nvSpPr>
          <p:cNvPr id="3" name="Text Placeholder 2">
            <a:extLst>
              <a:ext uri="{FF2B5EF4-FFF2-40B4-BE49-F238E27FC236}">
                <a16:creationId xmlns:a16="http://schemas.microsoft.com/office/drawing/2014/main" id="{6CF25DB4-7E83-4411-9A63-8D5E9233FD16}"/>
              </a:ext>
            </a:extLst>
          </p:cNvPr>
          <p:cNvSpPr>
            <a:spLocks noGrp="1"/>
          </p:cNvSpPr>
          <p:nvPr>
            <p:ph type="body" sz="quarter" idx="14"/>
          </p:nvPr>
        </p:nvSpPr>
        <p:spPr/>
        <p:txBody>
          <a:bodyPr/>
          <a:lstStyle/>
          <a:p>
            <a:r>
              <a:rPr lang="en-AU" dirty="0"/>
              <a:t>JOHN ‘BALLS’ BALDOCK</a:t>
            </a:r>
          </a:p>
        </p:txBody>
      </p:sp>
      <p:pic>
        <p:nvPicPr>
          <p:cNvPr id="8" name="Picture Placeholder 7">
            <a:extLst>
              <a:ext uri="{FF2B5EF4-FFF2-40B4-BE49-F238E27FC236}">
                <a16:creationId xmlns:a16="http://schemas.microsoft.com/office/drawing/2014/main" id="{957ED26D-3B40-4270-9614-8AD6C9946751}"/>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13070" b="13070"/>
          <a:stretch>
            <a:fillRect/>
          </a:stretch>
        </p:blipFill>
        <p:spPr>
          <a:xfrm rot="16200000">
            <a:off x="786338" y="2140695"/>
            <a:ext cx="2286000" cy="2286000"/>
          </a:xfrm>
        </p:spPr>
      </p:pic>
      <p:pic>
        <p:nvPicPr>
          <p:cNvPr id="16" name="Picture Placeholder 15">
            <a:extLst>
              <a:ext uri="{FF2B5EF4-FFF2-40B4-BE49-F238E27FC236}">
                <a16:creationId xmlns:a16="http://schemas.microsoft.com/office/drawing/2014/main" id="{16907F9B-79B9-4C11-B8E1-B5C20F570D35}"/>
              </a:ext>
            </a:extLst>
          </p:cNvPr>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t="12841" b="12841"/>
          <a:stretch>
            <a:fillRect/>
          </a:stretch>
        </p:blipFill>
        <p:spPr/>
      </p:pic>
      <p:pic>
        <p:nvPicPr>
          <p:cNvPr id="18" name="Picture Placeholder 17">
            <a:extLst>
              <a:ext uri="{FF2B5EF4-FFF2-40B4-BE49-F238E27FC236}">
                <a16:creationId xmlns:a16="http://schemas.microsoft.com/office/drawing/2014/main" id="{63624D2B-F27B-4350-BFAE-BF8BF2B7D53C}"/>
              </a:ext>
            </a:extLst>
          </p:cNvPr>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rcRect t="23467" b="23467"/>
          <a:stretch>
            <a:fillRect/>
          </a:stretch>
        </p:blipFill>
        <p:spPr>
          <a:xfrm rot="5400000">
            <a:off x="6162870" y="2140695"/>
            <a:ext cx="2286000" cy="2286000"/>
          </a:xfrm>
        </p:spPr>
      </p:pic>
      <p:pic>
        <p:nvPicPr>
          <p:cNvPr id="19" name="Picture 18" descr="Anglesea SLSC Logo.pdf">
            <a:extLst>
              <a:ext uri="{FF2B5EF4-FFF2-40B4-BE49-F238E27FC236}">
                <a16:creationId xmlns:a16="http://schemas.microsoft.com/office/drawing/2014/main" id="{DD8B02B6-D7F6-4E2B-922A-D13A67A31FDB}"/>
              </a:ext>
            </a:extLst>
          </p:cNvPr>
          <p:cNvPicPr>
            <a:picLocks noChangeAspect="1"/>
          </p:cNvPicPr>
          <p:nvPr/>
        </p:nvPicPr>
        <p:blipFill>
          <a:blip r:embed="rId6" cstate="print">
            <a:alphaModFix/>
            <a:biLevel thresh="25000"/>
            <a:lum bright="40000" contrast="-40000"/>
            <a:extLst>
              <a:ext uri="{28A0092B-C50C-407E-A947-70E740481C1C}">
                <a14:useLocalDpi xmlns:a14="http://schemas.microsoft.com/office/drawing/2010/main"/>
              </a:ext>
            </a:extLst>
          </a:blip>
          <a:stretch>
            <a:fillRect/>
          </a:stretch>
        </p:blipFill>
        <p:spPr>
          <a:xfrm>
            <a:off x="7956376" y="5589240"/>
            <a:ext cx="1100088" cy="1169882"/>
          </a:xfrm>
          <a:prstGeom prst="rect">
            <a:avLst/>
          </a:prstGeom>
        </p:spPr>
      </p:pic>
    </p:spTree>
    <p:extLst>
      <p:ext uri="{BB962C8B-B14F-4D97-AF65-F5344CB8AC3E}">
        <p14:creationId xmlns:p14="http://schemas.microsoft.com/office/powerpoint/2010/main" val="413901918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ل云玗İαЂÕØÚáÛ丫:Téxt Plàçèhòlðêr 表¥鷗字㌍_W 2"/>
          <p:cNvSpPr>
            <a:spLocks noGrp="1"/>
          </p:cNvSpPr>
          <p:nvPr>
            <p:ph type="body" sz="quarter" idx="11"/>
          </p:nvPr>
        </p:nvSpPr>
        <p:spPr>
          <a:xfrm>
            <a:off x="4427984" y="1706085"/>
            <a:ext cx="4721036" cy="2376264"/>
          </a:xfrm>
        </p:spPr>
        <p:txBody>
          <a:bodyPr/>
          <a:lstStyle/>
          <a:p>
            <a:pPr>
              <a:lnSpc>
                <a:spcPct val="150000"/>
              </a:lnSpc>
            </a:pPr>
            <a:endParaRPr lang="en-US" dirty="0"/>
          </a:p>
          <a:p>
            <a:pPr>
              <a:lnSpc>
                <a:spcPct val="150000"/>
              </a:lnSpc>
            </a:pPr>
            <a:r>
              <a:rPr lang="en-US" dirty="0"/>
              <a:t>Gold </a:t>
            </a:r>
            <a:r>
              <a:rPr lang="en-US" dirty="0" err="1"/>
              <a:t>Medallist</a:t>
            </a:r>
            <a:r>
              <a:rPr lang="en-US" dirty="0"/>
              <a:t> – Australian Titles 1966</a:t>
            </a:r>
          </a:p>
          <a:p>
            <a:pPr>
              <a:lnSpc>
                <a:spcPct val="150000"/>
              </a:lnSpc>
            </a:pPr>
            <a:r>
              <a:rPr lang="en-US" dirty="0"/>
              <a:t>Bronze </a:t>
            </a:r>
            <a:r>
              <a:rPr lang="en-US" dirty="0" err="1"/>
              <a:t>Medallist</a:t>
            </a:r>
            <a:r>
              <a:rPr lang="en-US" dirty="0"/>
              <a:t> – Australian Titles 1965</a:t>
            </a:r>
          </a:p>
          <a:p>
            <a:pPr>
              <a:lnSpc>
                <a:spcPct val="150000"/>
              </a:lnSpc>
            </a:pPr>
            <a:r>
              <a:rPr lang="en-US" dirty="0"/>
              <a:t>2 x Gold </a:t>
            </a:r>
            <a:r>
              <a:rPr lang="en-US" dirty="0" err="1"/>
              <a:t>Medallists</a:t>
            </a:r>
            <a:r>
              <a:rPr lang="en-US" dirty="0"/>
              <a:t> – Victorian Titles </a:t>
            </a:r>
          </a:p>
          <a:p>
            <a:pPr>
              <a:lnSpc>
                <a:spcPct val="150000"/>
              </a:lnSpc>
            </a:pPr>
            <a:endParaRPr lang="en-US" dirty="0"/>
          </a:p>
          <a:p>
            <a:endParaRPr lang="en-US" dirty="0"/>
          </a:p>
        </p:txBody>
      </p:sp>
      <p:sp>
        <p:nvSpPr>
          <p:cNvPr id="5" name="Rectangle 4"/>
          <p:cNvSpPr/>
          <p:nvPr/>
        </p:nvSpPr>
        <p:spPr>
          <a:xfrm>
            <a:off x="323528" y="404664"/>
            <a:ext cx="5976664" cy="584775"/>
          </a:xfrm>
          <a:prstGeom prst="rect">
            <a:avLst/>
          </a:prstGeom>
        </p:spPr>
        <p:txBody>
          <a:bodyPr wrap="square">
            <a:spAutoFit/>
          </a:bodyPr>
          <a:lstStyle/>
          <a:p>
            <a:pPr lvl="0">
              <a:spcBef>
                <a:spcPct val="0"/>
              </a:spcBef>
              <a:defRPr/>
            </a:pPr>
            <a:r>
              <a:rPr lang="en-US" sz="3200" kern="0" cap="all" dirty="0">
                <a:solidFill>
                  <a:schemeClr val="tx2"/>
                </a:solidFill>
                <a:effectLst>
                  <a:outerShdw blurRad="51000" dist="37000" dir="5400000" algn="tl" rotWithShape="0">
                    <a:srgbClr val="000000">
                      <a:alpha val="25000"/>
                    </a:srgbClr>
                  </a:outerShdw>
                </a:effectLst>
              </a:rPr>
              <a:t>Hall of Fame Inductee</a:t>
            </a:r>
          </a:p>
        </p:txBody>
      </p:sp>
      <p:sp>
        <p:nvSpPr>
          <p:cNvPr id="6" name="Rectangle 5"/>
          <p:cNvSpPr/>
          <p:nvPr/>
        </p:nvSpPr>
        <p:spPr>
          <a:xfrm>
            <a:off x="4427984" y="1268760"/>
            <a:ext cx="4275529" cy="584775"/>
          </a:xfrm>
          <a:prstGeom prst="rect">
            <a:avLst/>
          </a:prstGeom>
        </p:spPr>
        <p:txBody>
          <a:bodyPr wrap="none">
            <a:spAutoFit/>
          </a:bodyPr>
          <a:lstStyle/>
          <a:p>
            <a:pPr lvl="0">
              <a:spcBef>
                <a:spcPct val="0"/>
              </a:spcBef>
              <a:defRPr/>
            </a:pPr>
            <a:r>
              <a:rPr lang="en-US" sz="3200" kern="0" cap="all" dirty="0">
                <a:solidFill>
                  <a:schemeClr val="tx2"/>
                </a:solidFill>
                <a:effectLst>
                  <a:outerShdw blurRad="51000" dist="37000" dir="5400000" algn="tl" rotWithShape="0">
                    <a:srgbClr val="000000">
                      <a:alpha val="25000"/>
                    </a:srgbClr>
                  </a:outerShdw>
                </a:effectLst>
              </a:rPr>
              <a:t>Junior </a:t>
            </a:r>
            <a:r>
              <a:rPr lang="en-US" sz="3200" kern="0" cap="all" dirty="0" err="1">
                <a:solidFill>
                  <a:schemeClr val="tx2"/>
                </a:solidFill>
                <a:effectLst>
                  <a:outerShdw blurRad="51000" dist="37000" dir="5400000" algn="tl" rotWithShape="0">
                    <a:srgbClr val="000000">
                      <a:alpha val="25000"/>
                    </a:srgbClr>
                  </a:outerShdw>
                </a:effectLst>
              </a:rPr>
              <a:t>r&amp;R</a:t>
            </a:r>
            <a:r>
              <a:rPr lang="en-US" sz="3200" kern="0" cap="all" dirty="0">
                <a:solidFill>
                  <a:schemeClr val="tx2"/>
                </a:solidFill>
                <a:effectLst>
                  <a:outerShdw blurRad="51000" dist="37000" dir="5400000" algn="tl" rotWithShape="0">
                    <a:srgbClr val="000000">
                      <a:alpha val="25000"/>
                    </a:srgbClr>
                  </a:outerShdw>
                </a:effectLst>
              </a:rPr>
              <a:t> Team</a:t>
            </a:r>
          </a:p>
        </p:txBody>
      </p:sp>
      <p:pic>
        <p:nvPicPr>
          <p:cNvPr id="8" name="Picture 7" descr="Anglesea SLSC Logo.pdf"/>
          <p:cNvPicPr>
            <a:picLocks noChangeAspect="1"/>
          </p:cNvPicPr>
          <p:nvPr/>
        </p:nvPicPr>
        <p:blipFill>
          <a:blip r:embed="rId3" cstate="print">
            <a:alphaModFix/>
            <a:biLevel thresh="25000"/>
            <a:lum bright="40000" contrast="-40000"/>
            <a:extLst>
              <a:ext uri="{28A0092B-C50C-407E-A947-70E740481C1C}">
                <a14:useLocalDpi xmlns:a14="http://schemas.microsoft.com/office/drawing/2010/main"/>
              </a:ext>
            </a:extLst>
          </a:blip>
          <a:stretch>
            <a:fillRect/>
          </a:stretch>
        </p:blipFill>
        <p:spPr>
          <a:xfrm>
            <a:off x="8026197" y="5663092"/>
            <a:ext cx="1100088" cy="1169882"/>
          </a:xfrm>
          <a:prstGeom prst="rect">
            <a:avLst/>
          </a:prstGeom>
        </p:spPr>
      </p:pic>
      <p:pic>
        <p:nvPicPr>
          <p:cNvPr id="11" name="Picture Placeholder 10">
            <a:extLst>
              <a:ext uri="{FF2B5EF4-FFF2-40B4-BE49-F238E27FC236}">
                <a16:creationId xmlns:a16="http://schemas.microsoft.com/office/drawing/2014/main" id="{A894D44F-DB6A-45DA-9B45-D69C02B893E4}"/>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6022" b="6022"/>
          <a:stretch>
            <a:fillRect/>
          </a:stretch>
        </p:blipFill>
        <p:spPr>
          <a:xfrm>
            <a:off x="439738" y="1224874"/>
            <a:ext cx="3844230" cy="5234664"/>
          </a:xfrm>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08AB0-17A1-4EE3-AEEF-C9E987BCBF96}"/>
              </a:ext>
            </a:extLst>
          </p:cNvPr>
          <p:cNvSpPr>
            <a:spLocks noGrp="1"/>
          </p:cNvSpPr>
          <p:nvPr>
            <p:ph type="title"/>
          </p:nvPr>
        </p:nvSpPr>
        <p:spPr/>
        <p:txBody>
          <a:bodyPr/>
          <a:lstStyle/>
          <a:p>
            <a:r>
              <a:rPr lang="en-AU" dirty="0"/>
              <a:t>HALL OF FAME INDUCTEE</a:t>
            </a:r>
          </a:p>
        </p:txBody>
      </p:sp>
      <p:sp>
        <p:nvSpPr>
          <p:cNvPr id="3" name="Text Placeholder 2">
            <a:extLst>
              <a:ext uri="{FF2B5EF4-FFF2-40B4-BE49-F238E27FC236}">
                <a16:creationId xmlns:a16="http://schemas.microsoft.com/office/drawing/2014/main" id="{D12AA885-89D3-48C8-95F0-8A790397551F}"/>
              </a:ext>
            </a:extLst>
          </p:cNvPr>
          <p:cNvSpPr>
            <a:spLocks noGrp="1"/>
          </p:cNvSpPr>
          <p:nvPr>
            <p:ph type="body" sz="quarter" idx="14"/>
          </p:nvPr>
        </p:nvSpPr>
        <p:spPr/>
        <p:txBody>
          <a:bodyPr>
            <a:normAutofit lnSpcReduction="10000"/>
          </a:bodyPr>
          <a:lstStyle/>
          <a:p>
            <a:r>
              <a:rPr lang="en-AU" dirty="0"/>
              <a:t>JUNIOR R&amp;R TEAM – Wayne Lesley, Barry Anderson, David Young, Doug Solly, Grahame Fletcher, Mick McConnell, Richard Holding – Coach Robert Morgan and Manager John Fidler</a:t>
            </a:r>
          </a:p>
        </p:txBody>
      </p:sp>
      <p:pic>
        <p:nvPicPr>
          <p:cNvPr id="16" name="Picture Placeholder 15">
            <a:extLst>
              <a:ext uri="{FF2B5EF4-FFF2-40B4-BE49-F238E27FC236}">
                <a16:creationId xmlns:a16="http://schemas.microsoft.com/office/drawing/2014/main" id="{F6026141-E93F-4974-A009-FEE088BA4C2D}"/>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7651" b="7651"/>
          <a:stretch>
            <a:fillRect/>
          </a:stretch>
        </p:blipFill>
        <p:spPr/>
      </p:pic>
      <p:pic>
        <p:nvPicPr>
          <p:cNvPr id="20" name="Picture Placeholder 19">
            <a:extLst>
              <a:ext uri="{FF2B5EF4-FFF2-40B4-BE49-F238E27FC236}">
                <a16:creationId xmlns:a16="http://schemas.microsoft.com/office/drawing/2014/main" id="{BD16B5FD-6253-44ED-AC16-555294B46D68}"/>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3036" b="3036"/>
          <a:stretch>
            <a:fillRect/>
          </a:stretch>
        </p:blipFill>
        <p:spPr/>
      </p:pic>
      <p:pic>
        <p:nvPicPr>
          <p:cNvPr id="18" name="Picture Placeholder 17">
            <a:extLst>
              <a:ext uri="{FF2B5EF4-FFF2-40B4-BE49-F238E27FC236}">
                <a16:creationId xmlns:a16="http://schemas.microsoft.com/office/drawing/2014/main" id="{33A7F219-EF0A-4DA8-AC0B-1A415D928846}"/>
              </a:ext>
            </a:extLst>
          </p:cNvPr>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t="8549" b="8549"/>
          <a:stretch>
            <a:fillRect/>
          </a:stretch>
        </p:blipFill>
        <p:spPr/>
      </p:pic>
    </p:spTree>
    <p:extLst>
      <p:ext uri="{BB962C8B-B14F-4D97-AF65-F5344CB8AC3E}">
        <p14:creationId xmlns:p14="http://schemas.microsoft.com/office/powerpoint/2010/main" val="981648613"/>
      </p:ext>
    </p:extLst>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ssicPhotoAlbum">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ClassicPhotoAlbum</Template>
  <TotalTime>0</TotalTime>
  <Words>1277</Words>
  <Application>Microsoft Office PowerPoint</Application>
  <PresentationFormat>On-screen Show (4:3)</PresentationFormat>
  <Paragraphs>186</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Brush Script MT</vt:lpstr>
      <vt:lpstr>Calibri</vt:lpstr>
      <vt:lpstr>Century Schoolbook</vt:lpstr>
      <vt:lpstr>ClassicPhotoAlbum</vt:lpstr>
      <vt:lpstr>2019 SURF SPORTS hall of fame </vt:lpstr>
      <vt:lpstr>PowerPoint Presentation</vt:lpstr>
      <vt:lpstr>PowerPoint Presentation</vt:lpstr>
      <vt:lpstr>PowerPoint Presentation</vt:lpstr>
      <vt:lpstr>HALL OF FAME INDUCTEE</vt:lpstr>
      <vt:lpstr>PowerPoint Presentation</vt:lpstr>
      <vt:lpstr>Hall of fame inductee</vt:lpstr>
      <vt:lpstr>PowerPoint Presentation</vt:lpstr>
      <vt:lpstr>HALL OF FAME INDUCTEE</vt:lpstr>
      <vt:lpstr>2019 hall of fame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2012-01-24T06:24:53Z</dcterms:created>
  <dcterms:modified xsi:type="dcterms:W3CDTF">2020-01-04T22:28:33Z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